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DA6F9-8B37-415C-86F2-4BBC47A0F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C8792-68CF-48BD-AFCC-DA8D1EF99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279E5-C2CE-4857-AD17-B0DC5FB41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2AC88-EC6B-41D1-91D6-2954AD865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83F517-4B57-46D1-8429-CC5181225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8258D8-B435-4BEA-888D-69671FCCD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2FC99A-CEE4-4E41-B4A9-4BB1438EC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A9F1F-F692-40B1-8B2E-FA9707141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0BA6A-6C10-46D8-81A8-ADD5CCC2E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31F51-64C8-475A-BEED-EEEDB8290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D8BE4-62DA-4894-9983-1C5DB95DF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03044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社交媒体营销服务商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社交媒体营销服务商的核心能力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社交媒体营销服务商的服务流程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社交媒体营销服务商的成功案例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社交媒体营销服务商的未来趋势和挑战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社交媒体营销是指利用社交媒体平台进行品牌推广、产品营销和客户关系管理的营销策略。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社交媒体营销具有互动性、即时性、低成本、高传播率等优势，能够快速地与目标受众建立联系，提高品牌知名度和销售额。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通过社交媒体平台展示品牌形象，传递品牌价值观，提高品牌知名度和美誉度。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扩大销售渠道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增强客户忠诚度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322" r="532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社交媒体平台上的营销活动可以吸引潜在客户，提高产品销售额和市场份额。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通过与客户的互动和沟通，了解客户需求，提供个性化服务，增强客户忠诚度和口碑传播。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随着社交媒体平台的不断发展和用户数量的增加，企业开始重视社交媒体营销，将其纳入整体的营销战略中。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随着大数据、人工智能等技术的不断发展，社交媒体营销开始向智能化、精准化方向发展，出现了更多的营销手段和工具。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社交媒体平台如Facebook、Twitter等开始兴起，企业开始尝试在这些平台上发布广告和推广信息。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社交媒体营销服务商的核心能力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内容策划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具备创意和策略思维，能够根据品牌特点和目标受众制定内容策划方案。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文案撰写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具备优秀的文字表达能力，能够撰写吸引人的标题、描述和正文。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能够设计出符合品牌形象和吸引用户点击的视觉元素，如海报、图片和视频。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内容分发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了解不同社交媒体平台的特性和受众，能够将内容精准地分发到目标用户。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02" r="1780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39" r="1203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301" r="930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平台运营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熟悉主流社交媒体平台的特点和运营规则，能够根据品牌需求选择合适的平台。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能够管理多个社交媒体账号，包括账号设置、权限分配和内容同步等。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能够根据平台特点和用户需求策划有趣、互动性强的线上活动。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具备快速响应和解决问题的能力，能够应对突发的平台危机和负面舆论。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账号管理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平台活动策划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危机处理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655" r="2165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数据解读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A/B测试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数据分析和优化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能够实时监控和分析社交媒体营销活动数据，包括曝光量、互动率、转化率等。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根据数据分析结果，提出针对性的优化建议，如调整发布时间、改进内容质量等。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能够深入分析数据，找出营销活动中的亮点和不足，为优化提供依据。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能够进行A/B测试，比较不同方案的效果，找出最佳的营销策略。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提供及时、专业的客户服务，解决用户在社交媒体上的问题和疑虑。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用户互动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主动与用户互动，回复评论、私信和消息，建立良好的品牌形象和用户关系。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通过数据分析了解目标受众的特点和需求，为营销活动提供支持。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建立客户档案，记录客户需求和互动历史，以便更好地满足客户需求和维系客户关系。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客户服务和关系管理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社交媒体营销服务商的服务流程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明确客户的目标，包括品牌知名度提升、销售额增长等。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目标确定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986" r="1098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了解目标受众的特点、需求和行为习惯，以及竞争对手的营销策略。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评估客户已有的社交媒体账号、内容制作能力等资源。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策略框架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根据需求和市场调研结果，制定针对性的营销策略框架。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内容规划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确定内容类型、发布频率、传播渠道等，制定详细的内容计划。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整合客户已有资源，结合外部合作伙伴，形成完整的营销资源体系。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策略制定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https://d.book118.com/916103044230010054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2024-09-22T04:26:48.232</cp:lastPrinted>
  <dcterms:created xsi:type="dcterms:W3CDTF">2024-09-21T20:26:48Z</dcterms:created>
  <dcterms:modified xsi:type="dcterms:W3CDTF">2024-09-21T20:26:50Z</dcterms:modified>
</cp:coreProperties>
</file>