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4D0BD-270A-47DE-B5DB-277CB5A0A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E4DE7-891F-43DA-A0AB-9B408A378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6E0FA-4445-4DDC-8E4C-AB6ADC1A3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D77EA-1DD3-4AFC-AF70-BB7B91E48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C7E916-876C-4F26-B2FF-547847179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C58CC6-21CC-4138-850C-08E8BBB69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8DFD5-59F9-4EAB-919F-D28A4CB12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330F8-7A44-4F4A-9EB1-C019969DE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D81E6-7DA4-420C-AAB9-4318ACB64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DEE33-81C7-4445-B5B2-E0D070D08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4DFC1-C9AD-4C76-A48F-AAEA0904A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03111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践行“三严三实”弘扬清风正气课件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“三严三实”的内涵与意义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践行“三严三实”的必要性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弘扬清风正气的具体措施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“三严三实”与反腐倡廉的关系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践行“三严三实”弘扬清风正气的意义与影响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“三严三实”的内涵与意义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针对党内存在的突出问题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加强党的作风建设的重要举措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落实“四个全面”战略布局的必然要求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“三严三实”的提出背景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做人要实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严以用权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坚持用权为民，按规则、按制度行使权力，把权力关进制度的笼子里。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谋事要实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从实际出发谋划事业和工作，使点子、政策、方案符合实际情况、符合客观规律、符合科学精神。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创业要实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脚踏实地、真抓实干，敢于担当责任，勇于直面矛盾，善于解决问题。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加强党性修养，坚定理想信念，提升道德境界。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严以修身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严以律己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心存敬畏、手握戒尺，慎独慎微、勤于自省，遵守党纪国法，做到为政清廉。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对党、对组织、对人民、对同志忠诚老实，做老实人、说老实话、干老实事，襟怀坦白，公道正派。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“三严三实”的具体内容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92" r="52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推动全面从严治党向基层延伸的重要举措。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83" b="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加强领导干部队伍作风建设的有力抓手。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协调推进“四个全面”战略布局的坚实保障。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“三严三实”的重要意义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践行“三严三实”的必要性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总结词：修身正心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详细描述：严以修身，就是要加强党性修养，坚定理想信念，提升道德境界，追求高尚情操，自觉远离低级趣味，自觉抵制歪风邪气。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严以修身，坚定理想信念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总结词：廉洁奉公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详细描述：严以律己，就是要心存敬畏、手握戒尺，慎独慎微、勤于自省，遵守党纪国法，做到为政清廉。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严以律己，保持清正廉洁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总结词：依法行政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详细描述：严以用权，就是要坚持用权为民，按规则、按制度行使权力，把权力关进制度的笼子里，任何时候都不搞特权、不以权谋私。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严以用权，坚持依法行政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https://d.book118.com/916103111232010101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2024-09-26T14:18:14.001</cp:lastPrinted>
  <dcterms:created xsi:type="dcterms:W3CDTF">2024-09-26T06:18:14Z</dcterms:created>
  <dcterms:modified xsi:type="dcterms:W3CDTF">2024-09-26T06:18:15Z</dcterms:modified>
</cp:coreProperties>
</file>