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EA25-7591-4026-828F-0E764AC74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11816-FF5E-4659-AF85-8C1ED537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4C014-37A0-43A4-A970-6B69CDBC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DC85E-0DE9-433A-9FB0-AB94553E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EA387-B05F-4D43-87B0-28905AE95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9F809-DC6E-4E60-B0A1-B6519C0E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D0E5B-FAAE-4BAF-9939-C514AF39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B201B-F280-40B3-B15B-47C36576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429D6-16CE-4CE0-ABF4-0E3B4BAA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EEB6-07D5-4FDB-A983-01A37B72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4B50-5079-466A-A154-5B086748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4232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《园林植物良种繁育》PPT课件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园林植物良种繁育基础知识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园林植物良种选育技术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园林植物良种快速繁育技术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园林植物良种繁育的应用与展望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当前园林植物种质资源的重要性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随着城市化进程的加速，园林植物种质资源的保护和利用越来越受到重视，良种繁育是其中的关键环节。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国内外研究现状和发展趋势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介绍国内外在园林植物良种繁育方面的研究现状、成果和未来发展趋势，强调本课程的重要性和实用性。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掌握园林植物良种繁育的基本原理和技术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通过本课程的学习，使学生能够掌握园林植物良种繁育的基本原理和技术，了解各种良种繁育方法的特点和应用范围。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提高实践操作能力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通过实验和实践环节，提高学生的实践操作能力和解决实际问题的能力，为今后从事园林植物种质资源保护和利用工作奠定基础。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培养创新意识和团队协作精神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激发学生的创新意识和团队协作精神，培养其独立思考和解决问题的能力，促进其全面发展。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园林植物良种繁育基础知识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良种繁育是将优良品种通过无性繁殖或杂交繁殖的方式进行扩繁，以保持优良品种的遗传特性和生产性能。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良种繁育是实现农业现代化的重要基础，通过提高种子质量和产量，改善农产品品质，增加农民收入，促进农业可持续发展。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良种繁育的原理基于遗传学原理，通过选择具有优良性状的个体或品种进行无性繁殖或杂交繁殖，以获得遗传性能稳定、生产性能优良的种子。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良种繁育还需考虑生态学原理，根据不同地区的气候、土壤等环境条件选择适宜的品种进行繁育，以提高种子的适应性和生产效益。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良种繁育的原理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生态学原理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选育阶段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选择具有优良性状的个体或品种，进行无性繁殖或杂交繁殖，获得优良的种子。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扩繁阶段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根据试验结果，选择表现优良的品种进行大规模扩繁，为农业生产提供足够的种子。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将扩繁出的种子在农业生产中进行推广应用，以提高农业生产效益和农产品质量。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将选育出的种子在小范围内进行种植试验，观察其生长表现和生产性能，评估其适应性、抗逆性和产量等指标。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良种繁育的程序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园林植物良种选育技术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通过将野生或外来植物引入新的地区，经过适应性选择，培育出适合当地环境的优良品种。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引种驯化是良种选育的重要手段之一，通过选择适应性强、生长良好的植物，经过适应性试验和品系比较试验，确定其遗传特性和经济价值，最终培育出适合当地环境的优良品种。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引种驯化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通过选择具有优良性状的个体，经过多代选育，培育出遗传性状稳定的优良品种。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选择育种是利用植物的变异性和遗传性，通过选择具有优良性状的个体，经过多代选育，使优良性状得以稳定遗传并逐渐积累，最终培育出遗传性状稳定的优良品种。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选择育种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https://d.book118.com/916104232033010045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2024-09-13T20:56:05.306</cp:lastPrinted>
  <dcterms:created xsi:type="dcterms:W3CDTF">2024-09-13T12:56:05Z</dcterms:created>
  <dcterms:modified xsi:type="dcterms:W3CDTF">2024-09-13T12:56:07Z</dcterms:modified>
</cp:coreProperties>
</file>