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BBA0F-58C9-4709-8CDA-284600DE5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B3AD7-E09A-4364-B703-8C469D570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07EFB-EE28-4C87-AC02-E01B9535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2F58B-D91A-4B5D-9B2B-A740B2427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750254-026A-4F79-BBA1-0552D70DD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1E288-A1B4-42F3-A4F0-49042415D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2D422-5096-4555-A14F-301F90000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8777C-31B2-454A-A47D-FB051CE9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C7212-8CC1-4F3C-B0DF-9BF8D13B5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AA6AB-64FC-4168-8B19-8B13C0057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72660-974F-45E0-84BB-4F9CFBB71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1014414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《物流市场营销》ppt课件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物流市场营销概述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物流市场营销手段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物流市场营销案例分析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物流市场营销概述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物流市场营销是指物流企业运用市场营销理论，通过提供优质物流服务，满足客户需求并实现企业经营目标的过程。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物流市场营销的核心是客户满意度，通过了解客户需求、提供个性化服务、建立客户关系等方式，提高客户忠诚度和口碑。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物流市场营销的定义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29" b="225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866" b="20866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物流市场营销以满足客户需求为核心，提供高效、快捷、可靠的物流服务。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物流市场竞争激烈，企业需要不断创新、提高服务质量、降低成本，以获得竞争优势。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跨区域性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物流市场营销涉及多个地区和领域，需要企业具备跨区域、跨行业的营销能力。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物流市场营销的特点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通过有效的物流市场营销，企业可以更好地满足客户需求，提高客户满意度，从而增强企业竞争力。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良好的物流市场营销可以帮助企业拓展市场、提高品牌知名度，实现可持续发展。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提升企业盈利能力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通过合理的定价、成本控制等手段，有效的物流市场营销可以帮助企业提高盈利能力。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研究目标市场的客户群体，包括行业分布、企业规模、地理位置等。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预测物流市场的需求量，根据历史数据和市场趋势进行预测。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分析目标市场的需求特点，了解客户对物流服务的需求和偏好。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总结词：了解和分析物流市场的需求情况，包括客户群体、需求特点、需求量等。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物流市场供给分析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总结词：了解和分析物流市场的供给情况，包括服务提供商、服务能力、竞争状况等。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调查物流服务提供商的市场份额、服务能力、竞争优势等。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分析物流服务提供商的竞争策略，了解其定价、服务质量等方面的策略。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评估物流服务提供商的创新能力，了解其在技术、管理等方面的创新情况。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物流市场竞争分析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分析物流市场的竞争格局，了解市场上的主要竞争对手及其市场份额。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总结词：分析物流市场的竞争状况，包括竞争格局、竞争策略等。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研究竞争对手的竞争策略，包括定价、服务质量、营销策略等。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评估竞争对手的竞争优势和劣势，了解其在产品、技术、管理等方面的优势和不足。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分析经济环境，了解经济增长、通货状况等因素对物流市场的影响。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评估技术环境，了解新技术在物流领域的应用前景和发展趋势。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总结词：分析物流市场所处的环境，包括政治、经济、社会、技术等方面的因素。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研究政治环境，了解国家政策对物流市场的影响。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研究社会环境，了解人口结构、消费习惯等因素对物流市场的影响。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物流市场环境分析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物流市场营销策略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明确物流服务在市场中的定位，以满足特定客户群体的需求。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根据市场需求，提供多元化的物流服务组合。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提供与众不同的物流服务，以区别于竞争对手。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不断研发新的物流服务，以满足市场变化和客户需求。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https://d.book118.com/916110144143010040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2024-09-07T03:08:25.085</cp:lastPrinted>
  <dcterms:created xsi:type="dcterms:W3CDTF">2024-09-06T19:08:25Z</dcterms:created>
  <dcterms:modified xsi:type="dcterms:W3CDTF">2024-09-06T19:08:27Z</dcterms:modified>
</cp:coreProperties>
</file>