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3CD4F-4E4E-449F-9BF2-A1E97CBB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A2460-7F15-4BE5-AC71-65560CB39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7D855-11E9-4C62-BB39-6B3823CB0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2D0FA-9B46-4CD8-BE04-7FD071D0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E51AF2-D457-48C1-ABFF-21636319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41944-E7AE-430F-BD61-CB6292C2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A61EA-63D0-4239-B4AE-2F2A09800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A3686-1F6C-4709-91E1-A5375C69A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893DE-A78B-4F30-A74E-B0C72451E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6368D-2417-4334-8C7C-D8A07E375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2FAEF-B622-4E65-8B66-0BBDAD2E0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14042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《学生权益及其保障》ppt课件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学生权益概述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学生权益的具体内容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学生权益保障的法律法规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学生权益保障的实践与案例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未来学生权益保障的展望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学生权益概述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学生权益是指学生在接受教育过程中所应享有的权利和利益，包括受教育权、人身权、财产权等。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受教育权是指学生有权接受教育，国家和社会应提供相应的教育资源和条件；人身权是指学生在学校内的人身安全和人格尊严不受侵犯；财产权是指学生个人财产受到保护，学校不得违法收费或侵占学生财产。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学生权益的定义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学生权益的保障能够促进学生全面发展，提高其综合素质和竞争力。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保障学生全面发展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维护社会公平正义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学生权益的保障是维护社会公平正义的重要体现，能够保障每个学生的平等受教育权利。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学生权益的保障能够促进教育事业的发展，提高教育质量和水平，培养更多优秀人才。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学生权益的重要性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学生权益的历史发展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古代学生权益的萌芽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在古代，虽然学生权益没有明确的法律保障，但一些教育机构和人士已经开始关注学生的权益保护。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近现代学生权益的发展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随着社会进步和教育事业的发展，学生权益逐渐受到重视，各国开始制定相关法律法规来保障学生的权益。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当代学生权益的完善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当代社会对学生权益的保障已经越来越完善，不仅有相关法律法规的制定，还有各种学生维权组织和活动的兴起。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学生权益的具体内容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受教育权的意义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受教育权是学生的一项基本权利，是保障学生全面发展、提高综合素质的重要保障。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受教育权的实现途径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学生可以通过参加学校教育、自学、社会教育等多种途径实现受教育权。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受教育权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学生有权利接受规定年限的教育，学校和教师不得随意开除学生，应保证学生接受规定年限的教育。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受教育权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人格尊严权的实现途径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学生可以通过法律途径维护自己的人格尊严权，学校和教师应该尊重学生的人格尊严，不得侵犯。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人格尊严权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学生的人格尊严受到法律保护，学校和教师不得以任何方式侮辱、体罚或变相体罚学生。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人格尊严权的意义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人格尊严权是学生的一项基本权利，是保障学生个人尊严和人格独立的必要条件。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人格尊严权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学生的财产受到法律保护，任何单位和个人不得非法占有或损坏学生的财产。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财产权是学生的一项基本权利，是保障学生个人财产安全和维护社会秩序的重要保障。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财产权的意义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学生可以通过法律途径维护自己的财产权，学校和教师应该尊重学生的财产权，不得侵犯。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财产权的实现途径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身心健康权的意义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身心健康权是学生的一项基本权利，是保障学生身体健康和心理健康的重要保障。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身心健康权的实现途径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学生可以通过法律途径维护自己的身心健康权，学校和教师应该尊重学生的身心健康权，不得侵犯。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学生的身心健康受到法律保护，任何单位和个人不得侵害学生的身心健康。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662" r="1366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学生有权利参与学校的各项活动，包括学生会、社团等组织，并有权表达自己的意见和建议。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学生有权利表达自己的意见和看法，可以自由地发表言论、撰写文章等。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参与权与表达权是学生的一项基本权利，是保障学生民主权利和维护校园民主氛围的重要保障。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参与权与表达权的意义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参与权与表达权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https://d.book118.com/916114042041010034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2024-09-03T07:25:28.234</cp:lastPrinted>
  <dcterms:created xsi:type="dcterms:W3CDTF">2024-09-02T23:25:28Z</dcterms:created>
  <dcterms:modified xsi:type="dcterms:W3CDTF">2024-09-02T23:25:30Z</dcterms:modified>
</cp:coreProperties>
</file>