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2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53846-2953-4E4A-B316-5647E8F16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52078-CA27-4E2B-A0B0-A4DB7834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1FA16-EC27-4BDF-83C4-94D04229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D91D8-543E-4AED-9842-46F09DC84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1FE83A-27FE-4415-B205-0F200A954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AB18D-A241-4851-879D-659F760D2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65820-7BD1-47D4-9568-A66A6158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1B5BD-4EFB-498C-816C-FD2B46AED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03EB2-7DD7-495D-BDA1-704D8573F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58895-BE08-4966-BDB5-043DC230C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8592D-872F-4F25-89E2-A42E6014A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23" r:id="rId2"/>
    <p:sldLayoutId id="2147489424" r:id="rId3"/>
    <p:sldLayoutId id="2147489425" r:id="rId4"/>
    <p:sldLayoutId id="2147489426" r:id="rId5"/>
    <p:sldLayoutId id="2147489427" r:id="rId6"/>
    <p:sldLayoutId id="2147489428" r:id="rId7"/>
    <p:sldLayoutId id="2147489429" r:id="rId8"/>
    <p:sldLayoutId id="2147489430" r:id="rId9"/>
    <p:sldLayoutId id="2147489431" r:id="rId10"/>
    <p:sldLayoutId id="21474894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tags" Target="../tags/tag317.xml" /><Relationship Id="rId17" Type="http://schemas.openxmlformats.org/officeDocument/2006/relationships/tags" Target="../tags/tag318.xml" /><Relationship Id="rId18" Type="http://schemas.openxmlformats.org/officeDocument/2006/relationships/tags" Target="../tags/tag319.xml" /><Relationship Id="rId19" Type="http://schemas.openxmlformats.org/officeDocument/2006/relationships/tags" Target="../tags/tag320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14152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六年级上册数与形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    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数与形的基本概念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数与形的运算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数与形的应用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数与形的实践操作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数与形的拓展知识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数与形的基本概念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数的定义与性质</a:t>
            </a:r>
            <a:endParaRPr lang="zh-CN" altLang="en-US"/>
          </a:p>
        </p:txBody>
      </p:sp>
      <p:sp>
        <p:nvSpPr>
          <p:cNvPr id="1049666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0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4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8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82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6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数的性质：加法、减法、乘法、除法、平方、立方等运算性质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88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实数：有理数和无理数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0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数轴：表示实数的直线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2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自然数：正整数和0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4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整数：自然数、负整数和0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形的定义与性质</a:t>
            </a:r>
            <a:endParaRPr lang="zh-CN" altLang="en-US"/>
          </a:p>
        </p:txBody>
      </p:sp>
      <p:sp>
        <p:nvSpPr>
          <p:cNvPr id="104973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形：指具有一定形状和尺寸的物体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4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性质：包括形状、大小、位置、方向等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4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几何图形：如三角形、正方形、圆形等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性质：包括对称性、周长、面积、体积等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数与形的关系</a:t>
            </a:r>
            <a:endParaRPr lang="zh-CN" altLang="en-US"/>
          </a:p>
        </p:txBody>
      </p:sp>
      <p:sp>
        <p:nvSpPr>
          <p:cNvPr id="10498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数与形是数学的两个基本概念它们之间有着密切的关系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数可以表示形的数量、大小、位置等属性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形可以直观地展示数的分布、变化等规律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数与形的结合可以更好地理解和解决问题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数与形的运算</a:t>
            </a:r>
            <a:endParaRPr lang="zh-CN" altLang="en-US"/>
          </a:p>
        </p:txBody>
      </p:sp>
      <p:sp>
        <p:nvSpPr>
          <p:cNvPr id="1049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数的四则运算</a:t>
            </a:r>
            <a:endParaRPr lang="zh-CN" altLang="en-US"/>
          </a:p>
        </p:txBody>
      </p:sp>
      <p:sp>
        <p:nvSpPr>
          <p:cNvPr id="10500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加法：将两个数相加得到它们的和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减法：从一个数中减去另一个数得到它们的差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乘法：将两个数相乘得到它们的积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除法：将一个数除以另一个数得到它们的商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形的面积与周长</a:t>
            </a:r>
            <a:endParaRPr lang="zh-CN" altLang="en-US"/>
          </a:p>
        </p:txBody>
      </p:sp>
      <p:sp>
        <p:nvSpPr>
          <p:cNvPr id="10500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面积：物体表面或平面图形的大小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周长：封闭图形一周的长度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面积公式：长方形=长×宽正方形=边长×边长三角形=底×高÷2圆形=π×半径×半径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周长公式：长方形=（长+宽）×2正方形=边长×4三角形=边长之和圆形=π×直径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数与形的运算规律</a:t>
            </a:r>
            <a:endParaRPr lang="zh-CN" altLang="en-US"/>
          </a:p>
        </p:txBody>
      </p:sp>
      <p:sp>
        <p:nvSpPr>
          <p:cNvPr id="10501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加法：两个数相加结果等于两个数的和。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3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减法：一个数减去另一个数结果等于两个数的差。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乘法：两个数相乘结果等于两个数的积。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除法：一个数除以另一个数结果等于两个数的商。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平方：一个数乘以自身结果等于这个数的平方。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开方：一个数的平方根结果等于这个数的开方。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数与形的应用</a:t>
            </a:r>
            <a:endParaRPr lang="zh-CN" altLang="en-US"/>
          </a:p>
        </p:txBody>
      </p:sp>
      <p:sp>
        <p:nvSpPr>
          <p:cNvPr id="1050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https://d.book118.com/916114152224010043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六年级上册数与形</vt:lpstr>
      <vt:lpstr>目录</vt:lpstr>
      <vt:lpstr>添加章节标题</vt:lpstr>
      <vt:lpstr>数与形的基本概念</vt:lpstr>
      <vt:lpstr>数的定义与性质</vt:lpstr>
      <vt:lpstr>形的定义与性质</vt:lpstr>
      <vt:lpstr>数与形的关系</vt:lpstr>
      <vt:lpstr>数与形的运算</vt:lpstr>
      <vt:lpstr>数的四则运算</vt:lpstr>
      <vt:lpstr>形的面积与周长</vt:lpstr>
      <vt:lpstr>数与形的运算规律</vt:lpstr>
      <vt:lpstr>数与形的应用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2024-09-11T22:58:48.679</cp:lastPrinted>
  <dcterms:created xsi:type="dcterms:W3CDTF">2024-09-11T14:58:48Z</dcterms:created>
  <dcterms:modified xsi:type="dcterms:W3CDTF">2024-09-11T14:58:50Z</dcterms:modified>
</cp:coreProperties>
</file>