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C9B2D-9098-499E-B03E-69BF96D82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8EC2C7-BBB0-45F5-98FF-CC86D75FD2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2B21E6-B9FE-48EA-913B-F02248F53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C99836-D5F5-4816-A359-140C3F52C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0CB17B-9428-4222-95C7-3D3133865A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E13605-C7D1-4F0B-8359-367416965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1FCB2-9552-4643-9AA6-2EE08F00E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132A5-6489-48F8-80A3-6EB355D9D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7074A-AAD6-4943-80D3-A5CC8A089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D5DD06-112F-4F4B-9F9A-04072E9FC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447B1B-C3C0-4D38-9664-AF7F91318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1421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建筑工地安全操作教程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施工人员安全操作规范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电气设备与临时用电安全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高空作业与吊装安全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文明施工与环境保护要求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建筑工地存在各种潜在危险，严格遵守安全操作规程可以最大限度地减少人员伤亡事故。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保障人员生命安全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维护财产安全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促进工程进度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33" r="16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安全事故往往伴随着财产损失，通过规范的安全管理，可以降低意外事件对工地财产造成的损失。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安全有序的工地环境有利于提高工作效率，确保工程按计划顺利进行。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机械伤害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操作机械设备时，若违反操作规程或设备故障，可能对人员造成伤害。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触电事故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电线裸露、电器设备故障等因素可能导致触电事故。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坍塌事故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挖掘、支护等作业过程中，若土质疏松或支护不当，可能引发坍塌。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高空坠落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高空作业时，工人可能因未佩戴安全带或操作不当而坠落。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物体打击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工地上常有物体从高处掉落，对下方人员和设备构成威胁。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工地常见安全隐患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17" r="1591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安全操作的基本原则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通过科学的安全管理和技术措施，预防安全事故的发生。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每个工地人员都应参与安全管理工作，共同维护工地的安全秩序。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从人员、设备、环境等多方面进行综合治理，确保工地的整体安全。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不断总结经验教训，完善安全管理制度和操作规程，提高安全管理水平。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施工人员安全操作规范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0718" r="2071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4407" b="144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个人防护用品的选用与佩戴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进入工地必须佩戴合格的安全帽，帽带要系紧，防止脱落。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高处作业时，必须佩戴安全带，并挂在牢固的构件上。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穿着符合要求的防护服，避免穿着过于宽松或带有易被挂住的饰物。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穿着防滑、防砸、绝缘的劳保鞋，避免穿着拖鞋、凉鞋等。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安全帽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防护服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劳保鞋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875" r="1487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按照规范搭设脚手架，确保稳固、安全。使用前需进行检查，确认无隐患后方可使用。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搭设脚手架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临边防护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高处坠落防护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恶劣天气停止作业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在建筑物的临边、洞口等危险部位设置防护设施，如安全网、护身栏等。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高处作业时，需设置安全网、安全平台等设施，防止人员或物料坠落。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在遇有大风、雨雪等恶劣天气时，应立即停止高处作业。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高处作业安全操作要点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持证上岗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操作施工机械设备的人员必须持证上岗，熟悉设备的性能和安全操作规程。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定期对施工机械设备进行检查和维护，确保设备处于良好状态。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安全防护装置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设备上必须配备齐全的安全防护装置，如防护罩、限位器、保险装置等。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严格按照设备的操作规程进行操作，不得违章操作或超负荷运行。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施工机械设备的安全使用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电气设备与临时用电安全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3" b="2900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47" b="104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电气设备的安装与使用规范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电气设备安装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电气设备必须按照国家和行业标准进行安装，确保设备接地、接零和防雷等安全措施到位。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设备使用前检查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在使用电气设备前，应对设备进行检查，确保设备完好无损，电源线、插头、插座等无破损或老化现象。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使用电气设备时，应严格按照操作规程进行，避免超负荷运行、随意拆卸或改装设备等行为。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临时用电线路应采用绝缘良好、无破损的电缆或导线，并按照规定进行敷设，避免乱拉乱接、裸露在外或浸泡在水中。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线路敷设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临时用电线路应设置过载、短路和漏电保护装置，确保在发生异常情况时能够及时切断电源，避免事故扩大。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临时用电线路应设置明显的安全标识，标明电压等级、用途和负责人等信息，方便管理和维护。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标识明确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临时用电线路的敷设与保护措施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https://d.book118.com/916114214120010040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2024-09-06T22:01:07.873</cp:lastPrinted>
  <dcterms:created xsi:type="dcterms:W3CDTF">2024-09-06T14:01:07Z</dcterms:created>
  <dcterms:modified xsi:type="dcterms:W3CDTF">2024-09-06T14:01:10Z</dcterms:modified>
</cp:coreProperties>
</file>