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9F0C-A2FB-491A-BC7F-983E7B58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33580-7211-4133-97E7-B08FBFF33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0535A-4DD7-41C1-AFC2-47999152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54918-3646-471A-82CE-0E5A372D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2F5A3-71FF-4370-9629-561508BB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E9DB2-15A5-49F4-BE7F-C3EE2F08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7951A6-12EE-44A1-AB50-D27902037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404C1-1579-46FD-803E-1043DC26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536C9-60FE-44CA-B269-C9DC4C54E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0D5C-A9BC-49D2-8469-1A5061489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EECDC-9512-4FE7-B916-47C6F613C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2002010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呼吸衰竭急救护理PPT\n## 1.呼吸衰竭的基本概念与分类\n### 1.1呼吸衰竭的定义与诊断标准\n### 1.2呼吸衰竭的分类：急性与慢性\n### 1.3呼吸衰竭的病因及发病机制\n## 2.呼吸衰竭的临床表现与评估\n### 2.1呼吸衰竭的临床表现\n### 2.2呼吸衰竭的实验室检查\n### 2.3呼吸衰竭的评估方法\n## 3.呼吸衰竭的急救措施\n### 3.1保持呼吸道通畅：吸痰与气管插管\n### 3.2氧疗：低流量吸氧与无创通气\n### 3.3药物治疗：支气管扩张剂与激素\n## 4.呼吸衰竭的护理措施\n### 4.1一般护理：卧位与饮食护理\n### 4.2呼吸功能锻炼与肺康复\n### 4.3心理护理与患者教育\n## 5.呼吸衰竭的预防与康复\n### 5.1预防措施：控制原发病与避免诱因\n### 5.2康复治疗：呼吸肌训练与肺功能恢复\n### 5.3长期氧疗与家庭护理指导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呼吸衰竭急救护理PPT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呼吸衰竭的基本概念与分类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呼吸衰竭是指肺通气功能或换气功能严重障碍，导致动脉血氧分压（PaO2）降低和（或）动脉血二氧化碳分压（PaCO2）升高的临床综合征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PaO2低于60mmHg（正常值≥90mmHg）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PaCO2高于50mmHg（正常值≤40mmHg）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临床表现：呼吸困难、发绀、意识障碍等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实验室检查：血气分析显示PaO2降低和（或）PaCO2升高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排除其他原因引起的低氧血症和高碳酸血症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呼吸衰竭的定义与诊断标准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呼吸衰竭的分类：急性与慢性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急性呼吸衰竭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发病急骤，常见原因有急性肺部感染、急性呼吸窘迫综合症（ARDS）、急性心源性肺水肿等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治疗及时，病情可在短时间内得到缓解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慢性呼吸衰竭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发病缓慢，常见原因有慢性阻塞性肺疾病（COPD）、间质性肺疾病、神经肌肉疾病等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治疗周期长，病情易反复发作，患者生活质量受到严重影响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肺部疾病：COPD、肺炎、肺水肿、肺栓塞等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胸部疾病：胸廓畸形、胸腔积液、气胸等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神经系统疾病：脑卒中、脑炎、脊髓灰质炎等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心血管疾病：心力衰竭、心肌梗死、肺动脉高压等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其他：肥胖、药物、中毒等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通气功能障碍：气道阻塞、肺泡破裂、肺不张等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换气功能障碍：肺泡膜增厚、肺血管收缩、通气/血流比例失调等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氧摄取和利用障碍：贫血、低氧血症、组织缺氧等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呼吸衰竭的病因及发病机制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呼吸衰竭的临床表现与评估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呼吸困难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初期：活动后呼吸困难，休息后可缓解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严重期：静息时呼吸困难，端坐呼吸、喘息</a:t>
                </a:r>
                <a:endParaRPr/>
              </a:p>
            </p:txBody>
          </p:sp>
          <p:pic>
            <p:nvPicPr>
              <p:cNvPr id="21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嘴唇、指甲发绀，严重时可波及全身皮肤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发绀程度与PaO2降低程度相关</a:t>
                </a:r>
                <a:endParaRPr/>
              </a:p>
            </p:txBody>
          </p:sp>
          <p:pic>
            <p:nvPicPr>
              <p:cNvPr id="22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意识障碍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轻度：烦躁、嗜睡、注意力不集中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重度：昏迷、谵妄、抽搐</a:t>
                </a:r>
                <a:endParaRPr/>
              </a:p>
            </p:txBody>
          </p:sp>
          <p:pic>
            <p:nvPicPr>
              <p:cNvPr id="22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心悸、心率增快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恶心、呕吐、腹胀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水肿、尿少</a:t>
                </a:r>
                <a:endParaRPr/>
              </a:p>
            </p:txBody>
          </p:sp>
          <p:pic>
            <p:nvPicPr>
              <p:cNvPr id="23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呼吸衰竭的临床表现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血气分析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PaO2降低和（或）PaCO2升高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判断呼吸衰竭的类型和程度</a:t>
                </a:r>
                <a:endParaRPr/>
              </a:p>
            </p:txBody>
          </p:sp>
          <p:pic>
            <p:nvPicPr>
              <p:cNvPr id="24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肺功能检查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测定肺活量、用力肺活量、一秒量等指标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评估通气功能和换气功能</a:t>
                </a:r>
                <a:endParaRPr/>
              </a:p>
            </p:txBody>
          </p:sp>
          <p:pic>
            <p:nvPicPr>
              <p:cNvPr id="24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胸部X线片：肺纹理增粗、肺泡充气不均、胸腔积液等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胸部CT：更清晰地显示肺部病变</a:t>
                </a:r>
                <a:endParaRPr/>
              </a:p>
            </p:txBody>
          </p:sp>
          <p:pic>
            <p:nvPicPr>
              <p:cNvPr id="25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心电图、超声心动图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检查心脏功能，排除心血管疾病引起的呼吸衰竭</a:t>
                </a:r>
                <a:endParaRPr/>
              </a:p>
            </p:txBody>
          </p:sp>
          <p:pic>
            <p:nvPicPr>
              <p:cNvPr id="25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呼吸衰竭的实验室检查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根据患者呼吸困难程度进行评分，评估病情严重程度</a:t>
                </a:r>
                <a:endParaRPr/>
              </a:p>
            </p:txBody>
          </p:sp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呼吸困难评分</a:t>
                </a:r>
                <a:endParaRPr/>
              </a:p>
            </p:txBody>
          </p:sp>
        </p:grpSp>
        <p:grpSp>
          <p:nvGrpSpPr>
            <p:cNvPr id="26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PaO2与吸入氧浓度（FiO2）的比值，评估氧合状况</a:t>
                </a:r>
                <a:endParaRPr/>
              </a:p>
            </p:txBody>
          </p:sp>
          <p:sp>
            <p:nvSpPr>
              <p:cNvPr id="26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氧合指数（PaO2/FiO2）</a:t>
                </a:r>
                <a:endParaRPr/>
              </a:p>
            </p:txBody>
          </p:sp>
          <p:sp>
            <p:nvSpPr>
              <p:cNvPr id="26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根据肺功能检查结果，对患者呼吸功能进行分级</a:t>
                </a:r>
                <a:endParaRPr/>
              </a:p>
            </p:txBody>
          </p:sp>
          <p:sp>
            <p:nvSpPr>
              <p:cNvPr id="27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肺功能分级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呼吸衰竭的评估方法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呼吸衰竭的急救措施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用无菌吸痰管经鼻或口腔插入气道，吸出痰液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注意无菌操作，防止感染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气管插管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在药物治疗无效、呼吸衰竭严重的情况下，进行气管插管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建立人工气道，保证患者呼吸道通畅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保持呼吸道通畅：吸痰与气管插管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https://d.book118.com/916120020101010051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呼吸衰竭急救护理PPT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2024-09-17T02:55:26.308</cp:lastPrinted>
  <dcterms:created xsi:type="dcterms:W3CDTF">2024-09-16T18:55:26Z</dcterms:created>
  <dcterms:modified xsi:type="dcterms:W3CDTF">2024-09-16T18:55:28Z</dcterms:modified>
</cp:coreProperties>
</file>