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8070D-4DC9-4193-A435-02B2B4731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11596-ACBA-4529-BA5C-F1A919E8F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A3CD3-883A-4D89-81AA-72FBB39BC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28E67-D32E-4D67-BEB4-19531609E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CC9DC-168C-498C-A89D-46892E996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725D05-5C7A-4C68-AC64-EF212BB84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4D025-3DA2-4074-BF52-7BD39F8B1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ADC1E-0EFB-432A-B918-A2A7259B2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9DC1F-63D3-4D74-BAC9-4E3272329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A5426-B459-4443-8ECB-B3665CD84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E2DD0-37D5-4918-A10A-8658A9BCD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2014311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客户需求沟通中的社交影响力与号召力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社交影响力在客户需求沟通中的作用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社交影响力在客户需求沟通中的体现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社交影响力在客户需求沟通中的实践方法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号召力在客户需求沟通中的作用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号召力在客户需求沟通中的体现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号召力在客户需求沟通中的实践方法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社交影响力在客户需求沟通中的作用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通过展现专业知识和技能，赢得客户的信任和尊重，使客户更愿意接受和采纳相关建议。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专业知识展现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共鸣与理解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一致性与可靠性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深入了解客户的需求和痛点，与客户产生共鸣，增强客户对沟通内容的认同感。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在沟通过程中保持一致性，展现可靠和诚信的形象，从而增强客户对沟通者的信任。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提升信任度与认同感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促进信息有效传递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运用简洁明了的语言和易于理解的方式表达复杂的概念和信息，确保信息准确传递。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积极倾听客户的反馈和需求，及时调整沟通策略和内容，确保信息有效传递。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多样化沟通方式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运用多种沟通方式（如面对面会议、电话、电子邮件等），以适应不同客户的需求和偏好，提高信息传递效率。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强调双方共同利益和合作的重要性，激发客户的合作意愿。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提供个性化的服务和解决方案，满足客户的特定需求，提高客户满意度。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在合作过程中持续维护与客户的关系，关注客户反馈和需求变化，及时调整服务策略，确保客户满意度持续提升。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增强合作意愿与满意度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社交影响力在客户需求沟通中的体现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通过持续学习和关注行业动态，展示对所在领域的深刻理解和前瞻思考。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深度了解行业趋势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运用专业知识和技能，为客户提供高质量的解决方案和建议，树立专业形象。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专业技能展现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通过分享过去成功的案例和经验，增强客户对自身专业能力的信任。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分享成功案例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表达清晰与准确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用简洁明了的语言传达复杂的概念和信息，确保沟通顺畅有效。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积极倾听客户需求，深入理解其背后的期望和挑战，建立共鸣。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在沟通过程中，适时表达对客户情感和需求的共鸣，拉近彼此距离。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875" r="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375" r="11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166" r="2016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良好人际关系与沟通技巧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在社交媒体、公共场合等方面塑造一致、积极的个人品牌形象。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一致的品牌形象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通过提供优质服务，赢得客户的好评和推荐，扩大社交影响力。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积极参加行业研讨会、论坛等活动，提升在行业内的知名度和影响力。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参与行业活动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个人品牌与信誉建设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社交影响力在客户需求沟通中的实践方法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针对不同客户的需求和期望，制定个性化的沟通策略，提高沟通的针对性和有效性。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持续跟进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在沟通过程中持续跟进客户的需求变化，及时调整沟通策略，确保双方始终保持同频。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通过市场调研、数据分析等方式，了解客户的行业趋势、业务需求、产品偏好等信息。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在沟通过程中保持情绪稳定，避免因情绪波动影响沟通效果和客户体验。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认真倾听客户的诉求和建议，理解客户的真实需求和期望，为建立良好的客户关系打下基础。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针对客户的诉求和建议，给予及时、准确、有效的反馈，让客户感受到被重视和关注。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积极倾听与有效反馈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https://d.book118.com/916120143115010040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2024-09-06T21:03:45.553</cp:lastPrinted>
  <dcterms:created xsi:type="dcterms:W3CDTF">2024-09-06T13:03:45Z</dcterms:created>
  <dcterms:modified xsi:type="dcterms:W3CDTF">2024-09-06T13:03:47Z</dcterms:modified>
</cp:coreProperties>
</file>