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823A5-64A9-494C-A3C8-13F7F7431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D701A-70EF-4023-B9DC-157E218B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7FAA2-CE54-4719-BA5C-366C1578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72CD5-395E-4FC8-BBC1-6EAFC59F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17550-3DBF-4597-B166-24D06E8B8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9A68A-F88B-44EE-B53A-DCDE3BEB3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A7CE0-17B8-4F67-ACB1-34A9069D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B3F94-9411-4DC1-98F7-816E9259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72FA-4C63-4E8D-B8B4-F391CF41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E3195-AEB0-4926-A5C1-B4BFA8844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E56B-B1AF-4C97-BC97-F463C5F0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2104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出入境政策与管理法规制度\n## 1.我国出入境政策的发展历程\n### 1.1改革开放前的出入境政策及其特点\n### 1.2改革开放后的出入境政策调整与发展\n### 1.3近年来出入境政策的进一步完善与创新\n## 2.我国出入境管理法规制度的构成\n### 2.1出入境管理法律法规体系概述\n### 2.2出入境管理行政法规的主要内容\n### 2.3出入境管理地方性法规的特点与作用\n## 3.我国出入境政策与管理法规制度的实施\n### 3.1出入境政策与管理法规制度的执行机构\n### 3.2出入境政策与管理法规制度的实施程序\n### 3.3出入境政策与管理法规制度的监督与评估\n## 4.我国出入境政策与管理法规制度的影响\n### 4.1出入境政策与管理法规制度对我国经济发展的影响\n### 4.2出入境政策与管理法规制度对我国社会稳定的影响\n### 4.3出入境政策与管理法规制度对我国国际形象的影响\n## 5.我国出入境政策与管理法规制度的改革与发展\n### 5.1当前出入境政策与管理法规制度存在的问题与挑战\n### 5.2出入境政策与管理法规制度改革的方向与目标\n### 5.3出入境政策与管理法规制度改革的措施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400"/>
              <a:t>我国出入境政策与管理法规制度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我国出入境政策的发展历程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严格的出入境审批制度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出入境申请需经单位、学校和公安机关审批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审批过程繁琐，限制较多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出入境人员以因公为主，因私出入境较少</a:t>
                </a:r>
                <a:endParaRPr/>
              </a:p>
            </p:txBody>
          </p:sp>
          <p:sp>
            <p:nvSpPr>
              <p:cNvPr id="18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封闭式的出入境管理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出入境口岸较少，通关手续繁琐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对境外人员入境后的活动限制较多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出入境政策具有较强的保密性</a:t>
                </a:r>
                <a:endParaRPr/>
              </a:p>
            </p:txBody>
          </p:sp>
          <p:sp>
            <p:nvSpPr>
              <p:cNvPr id="18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优先保障国家安全和外交需要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出入境政策主要用于保障国家安全和外交活动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对涉及国家安全和外交利益的出入境申请给予优先审批</a:t>
                </a:r>
                <a:endParaRPr/>
              </a:p>
            </p:txBody>
          </p:sp>
          <p:sp>
            <p:nvSpPr>
              <p:cNvPr id="19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改革开放前的出入境政策及其特点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出入境政策的逐步放宽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简化出入境审批程序，提高审批效率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增加出入境口岸，便利人员往来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因私出入境政策逐步放宽，满足公民个人需求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出入境管理政策的调整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逐步取消对境外人员入境后的活动限制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加强出入境法律法规建设，完善管理制度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出入境政策更加符合国际惯例和通行做法</a:t>
                </a:r>
                <a:endParaRPr/>
              </a:p>
            </p:txBody>
          </p:sp>
        </p:grpSp>
        <p:grpSp>
          <p:nvGrpSpPr>
            <p:cNvPr id="2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出入境政策与国家发展战略相结合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出入境政策助力国家经济发展和人才培养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出入境政策为国家对外交往和合作提供便利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改革开放后的出入境政策调整与发展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出入境政策的便利化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实施电子签证、电子护照等便捷措施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简化出入境手续，提高通关效率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提供更多出入境便利服务，满足公民需求</a:t>
                </a:r>
                <a:endParaRPr/>
              </a:p>
            </p:txBody>
          </p:sp>
          <p:sp>
            <p:nvSpPr>
              <p:cNvPr id="21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出入境政策的智能化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利用大数据、人工智能等技术手段提高出入境管理水平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建立出入境管理信息系统，实现信息共享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加强出入境政策研究的科学化、精细化</a:t>
                </a:r>
                <a:endParaRPr/>
              </a:p>
            </p:txBody>
          </p:sp>
          <p:sp>
            <p:nvSpPr>
              <p:cNvPr id="21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出入境政策的国际合作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加强与世界各国和国际组织的出入境政策交流与合作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共同应对跨国犯罪、非法移民等问题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积极参与国际出入境管理规则的制定和完善</a:t>
                </a:r>
                <a:endParaRPr/>
              </a:p>
            </p:txBody>
          </p:sp>
          <p:sp>
            <p:nvSpPr>
              <p:cNvPr id="22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近年来出入境政策的进一步完善与创新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我国出入境管理法规制度的构成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出入境管理法律法规体系的核心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以宪法为基础，制定出入境管理法律法规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出入境管理法律法规包括宪法、法律、行政法规和地方性法规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出入境管理法律法规体系的层次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宪法：规定国家的基本制度和国家任务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法律：规定出入境管理的基本原则和制度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行政法规：规定出入境管理的具体措施和程序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地方性法规：结合本地区实际情况，制定出入境管理的实施细则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出入境管理法律法规体系概述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出入境管理行政法规的主要内容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出入境管理行政法规的种类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出入境管理法及其实施细则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外国人入境出境管理法及其实施细则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中国公民出入境管理法及其实施细则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出入境管理行政法规的主要内容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规定出入境管理的基本原则和制度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规定出入境审批、通关、居留等方面的具体措施和程序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规定出入境管理机构的职责和权限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规定出入境违法行为的查处和法律责任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出入境管理地方性法规的特点与作用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出入境管理地方性法规的特点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结合本地区实际情况，制定出入境管理的实施细则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注重出入境管理的地方特色和实际需要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具有一定的灵活性和创新性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出入境管理地方性法规的作用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补充和完善出入境管理法律法规体系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为本地区出入境管理工作提供具体操作依据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促进本地区出入境管理工作的规范化、科学化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我国出入境政策与管理法规制度的实施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出入境政策与管理法规制度的执行机构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国家移民管理局：负责全国出入境管理工作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地方各级移民管理机构：负责本地区的出入境管理工作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出入境边防检查机构：负责出入境口岸的边防检查和监护工作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出入境政策与管理法规制度的执行机构的职责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贯彻执行出入境管理法律法规和政策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负责出入境审批、通关、居留等管理工作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查处出入境违法行为，维护出入境秩序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出入境政策与管理法规制度的执行机构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https://d.book118.com/916121040003010054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我国出入境政策与管理法规制度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2024-09-20T22:56:57.555</cp:lastPrinted>
  <dcterms:created xsi:type="dcterms:W3CDTF">2024-09-20T14:56:57Z</dcterms:created>
  <dcterms:modified xsi:type="dcterms:W3CDTF">2024-09-20T14:56:59Z</dcterms:modified>
</cp:coreProperties>
</file>