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068AE-7726-4CB7-9D53-65C39A437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D6FF6-97CF-4405-85C2-FCB2CF256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460E4-3806-48D3-888D-CB86AA836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A09E8-1DC2-4CE2-9280-451F97322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2790CE-4EFC-4E0E-B31B-0F16EDF64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46CCD0-8BEF-4132-B948-452177768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E001D5-BD5C-41BF-A1AF-11C978773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E487E-24E0-4A55-9D54-8B1C97F75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70AC7-64A6-4A61-B06C-B203312FC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C0FA0-9B88-43E4-A314-0878F53E5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D98C2-25D7-401B-8FA4-CEA1E9808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211222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早期产前筛查课件\n## 1.孕早期产前筛查的重要性及意义\n### 1.1孕早期产前筛查对母婴健康的保障作用\n### 1.2孕早期产前筛查对出生缺陷的预防意义\n### 1.3孕早期产前筛查对提高生育质量的贡献\n## 2.孕早期产前筛查的方法与技巧\n### 2.1孕早期血清学筛查的原理与方法\n### 2.2孕早期超声波筛查的原理与方法\n### 2.3孕早期胎儿细胞遗传学筛查的原理与方法\n## 3.孕早期产前筛查的时间与注意事项\n### 3.1孕早期产前筛查的最佳时间\n### 3.2孕早期产前筛查前的准备与注意事项\n### 3.3孕早期产前筛查后的结果解读与建议\n## 4.孕早期产前筛查的风险与局限性\n### 4.1孕早期产前筛查可能带来的风险\n### 4.2孕早期产前筛查的局限性及影响因素\n### 4.3如何正确看待孕早期产前筛查的结果\n## 5.孕早期产前筛查后的跟进与干预措施\n### 5.1孕早期产前筛查高风险人群的跟进与管理\n### 5.2孕早期产前筛查低风险人群的孕期指导与管理\n### 5.3孕早期产前筛查异常结果的干预与处理策略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孕早期产前筛查课件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孕早期产前筛查的重要性及意义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减少母婴并发症</a:t>
                </a:r>
                <a:endParaRPr/>
              </a:p>
            </p:txBody>
          </p:sp>
          <p:sp>
            <p:nvSpPr>
              <p:cNvPr id="1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及时发现并处理孕期并发症，如高血压、糖尿病等，降低母婴风险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提前发现胎儿异常，如宫内生长受限、胎儿窘迫等，及时进行干预</a:t>
                </a:r>
                <a:endParaRPr/>
              </a:p>
            </p:txBody>
          </p:sp>
        </p:grpSp>
        <p:grpSp>
          <p:nvGrpSpPr>
            <p:cNvPr id="17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保障新生儿健康</a:t>
                </a:r>
                <a:endParaRPr/>
              </a:p>
            </p:txBody>
          </p:sp>
          <p:sp>
            <p:nvSpPr>
              <p:cNvPr id="1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降低新生儿出生缺陷率，提高新生儿生活质量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及时发现并处理新生儿疾病，如新生儿窒息、感染等，提高新生儿存活率</a:t>
                </a:r>
                <a:endParaRPr/>
              </a:p>
            </p:txBody>
          </p:sp>
        </p:grpSp>
        <p:grpSp>
          <p:nvGrpSpPr>
            <p:cNvPr id="17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提高孕产妇生活质量</a:t>
                </a:r>
                <a:endParaRPr/>
              </a:p>
            </p:txBody>
          </p:sp>
          <p:sp>
            <p:nvSpPr>
              <p:cNvPr id="17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减轻孕产妇心理压力，提高孕产妇自信心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有针对性地进行孕期保健，提高孕产妇的身心健康水平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孕早期产前筛查对母婴健康的保障作用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孕早期产前筛查对出生缺陷的预防意义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1" name="组合 18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2" name="组合 181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早期发现胎儿异常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孕早期产前筛查可以发现胎儿染色体异常、神经管畸形等严重缺陷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为孕妇提供及时的干预机会，降低出生缺陷的发生率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7" name="组合 186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遗传病的预防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孕早期产前筛查可以发现遗传性疾病，如唐氏综合症、地中海贫血等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为孕妇提供遗传咨询，指导孕妇进行合理的生育选择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2" name="组合 191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提高优生优育水平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孕早期产前筛查有助于提高出生人口素质，为社会和家庭减轻负担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有助于提高中华民族的优生优育水平，促进人口可持续发展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9" name="组合 198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优化生育年龄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孕早期产前筛查有助于评估孕妇的生育能力，指导孕妇选择合适的生育年龄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降低因年龄因素导致的胎儿异常风险，提高生育质量</a:t>
                </a:r>
                <a:endParaRPr/>
              </a:p>
            </p:txBody>
          </p:sp>
          <p:sp>
            <p:nvSpPr>
              <p:cNvPr id="20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提高受精卵质量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孕早期产前筛查有助于评估孕妇的卵子质量，指导孕妇进行合理的生育准备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提高受精卵质量，降低胎儿异常风险，提高生育质量</a:t>
                </a:r>
                <a:endParaRPr/>
              </a:p>
            </p:txBody>
          </p:sp>
          <p:sp>
            <p:nvSpPr>
              <p:cNvPr id="20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促进孕期保健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孕早期产前筛查有助于提高孕妇的孕期保健意识，指导孕妇进行合理的孕期保健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促进孕妇的身心健康，提高生育质量</a:t>
                </a:r>
                <a:endParaRPr/>
              </a:p>
            </p:txBody>
          </p:sp>
          <p:sp>
            <p:nvSpPr>
              <p:cNvPr id="21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孕早期产前筛查对提高生育质量的贡献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孕早期产前筛查的方法与技巧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孕早期血清学筛查的原理与方法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组合 21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9" name="组合 21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通过检测孕妇血清中的生化指标，结合孕妇的年龄、体重等因素，评估胎儿的风险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筛查胎儿染色体异常、神经管畸形等严重缺陷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4" name="组合 22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孕妇在孕早期进行血清学筛查，检测血清中的生化指标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结合孕妇的年龄、体重等因素，计算胎儿的风险指数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根据风险指数，评估胎儿的患病风险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原理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通过超声波检查，观察胎儿在宫内的发育情况，筛查胎儿异常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可以检查胎儿的大小、形态、结构等，发现胎儿异常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孕妇在孕早期进行超声波筛查，观察胎儿在宫内的发育情况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检查胎儿的大小、形态、结构等，发现胎儿异常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结合血清学筛查结果，评估胎儿的患病风险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孕早期超声波筛查的原理与方法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原理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通过采集孕妇外周血中的胎儿细胞，进行染色体核型分析，筛查胎儿染色体异常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可以发现胎儿唐氏综合症、地中海贫血等遗传性疾病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孕妇在孕早期进行胎儿细胞遗传学筛查，采集孕妇外周血中的胎儿细胞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进行染色体核型分析，筛查胎儿染色体异常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结合血清学筛查和超声波筛查结果，评估胎儿的患病风险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孕早期胎儿细胞遗传学筛查的原理与方法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孕早期产前筛查的时间与注意事项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孕11周至孕13周+6天进行血清学筛查，最佳时间为孕12周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血清学筛查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孕11周至孕13周+6天进行超声波筛查，最佳时间为孕12周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超声波筛查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孕10周至孕13周+6天进行胎儿细胞遗传学筛查，最佳时间为孕12周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胎儿细胞遗传学筛查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孕早期产前筛查的最佳时间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https://d.book118.com/916121122234010054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孕早期产前筛查课件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2024-09-22T06:32:54.931</cp:lastPrinted>
  <dcterms:created xsi:type="dcterms:W3CDTF">2024-09-21T22:32:54Z</dcterms:created>
  <dcterms:modified xsi:type="dcterms:W3CDTF">2024-09-21T22:32:56Z</dcterms:modified>
</cp:coreProperties>
</file>