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D2053-E893-45E7-837B-978F654F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B6CFB-C60A-4DC0-8FDF-05B283F0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0B501-8308-4617-B0F9-ECACCDE3F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DD98C-6A7B-45E9-837F-910CD6F1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0C816-5563-4687-9984-7FA8986A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ED322-0E36-4F52-A15E-9904DE419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3FA30-4674-45DF-93C5-B990EFFE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65483-7A08-4B31-9E75-E821138A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A7579-520A-4148-A512-D9BC256A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4598-559B-46B1-9A6F-2D0D7C290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23B85-A4B4-46A4-A01C-716E491B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25220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健康教育基本概念与原理</a:t>
            </a:r>
          </a:p>
          <a:p>
            <a:r>
              <a:t>健康教育内容体系构建</a:t>
            </a:r>
          </a:p>
          <a:p>
            <a:r>
              <a:t>健康教育实施策略与途径</a:t>
            </a:r>
          </a:p>
          <a:p>
            <a:r>
              <a:t>健康教育评价方法与指标体系建设</a:t>
            </a:r>
          </a:p>
          <a:p>
            <a:r>
              <a:t>当代青少年健康问题及应对策略</a:t>
            </a:r>
          </a:p>
          <a:p>
            <a:r>
              <a:t>总结：提高全民健康素养，共创美好未来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健康是一种身体、心理和社会适应的完好状态，而不仅仅是没有疾病或虚弱。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健康是一个动态的过程，包括健康、疾病和康复等各个阶段。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健康的内涵包括身体健康、心理健康、社会适应良好和道德健康四个方面。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健康教育的目标是促进个体和群体的健康，提高生活质量。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健康教育的任务是提供健康信息，培养健康技能，促进健康行为和生活方式的形成。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健康教育还应关注健康问题的预防和控制，以及促进健康公平和可持续发展。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健康教育的方法包括讲授法、讨论法、示范法、练习法和案例法等。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在实施健康教育时，应注重个体差异和文化背景，采用多种教学方法和手段，以提高教育效果。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009" r="800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535" r="105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健康教育的原则包括科学性、针对性、实用性和参与性等。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健康教育内容体系构建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72" r="34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通过课堂教学、讲座、宣传册等方式，向受众传递健康相关的基本概念、原理和事实。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传播健康知识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教授个人保健、疾病预防、急救处理等方面的实用技能，提高受众的自我保健能力。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培养健康技能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知识传播与技能培养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树立健康观念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培养积极情感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塑造健康价值观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情感态度与价值观塑造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引导受众形成正确的健康观念，认识到健康对个人和社会的重要性。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激发受众对健康生活的热爱和追求，形成积极向上的情感态度。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帮助受众树立正确的健康价值观，明确个人在健康方面的责任和义务。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行为改变与习惯养成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分析不良行为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识别和分析受众中存在的不良健康行为及其危害，为行为改变提供依据。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制定行为改变计划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根据受众特点和需求，制定个性化的行为改变计划，明确目标和步骤。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培养健康习惯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通过持续的行为干预和跟踪指导，帮助受众逐步养成良好的健康习惯。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健康教育实施策略与途径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将健康教育纳入学校课程体系，确保学生接受全面、系统的健康教育。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师资培训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加强对健康教育师资的培训，提高教师的健康教育水平和能力。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组织丰富多彩的校园健康促进活动，如健康知识竞赛、体育比赛等，提高学生的健康意识和技能。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学校健康教育策略及实践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定期在社区举办健康讲座和咨询活动，为居民提供健康知识和指导。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健康讲座与咨询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制作并发放健康宣传资料，如宣传册、海报等，方便居民随时了解健康信息。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健康宣传资料发放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组织医疗专家为社区居民提供健康义诊服务，及时发现并解决健康问题。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健康义诊服务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社区健康教育策略及实践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https://d.book118.com/916125220015010043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2024-09-10T20:55:49.578</cp:lastPrinted>
  <dcterms:created xsi:type="dcterms:W3CDTF">2024-09-10T12:55:49Z</dcterms:created>
  <dcterms:modified xsi:type="dcterms:W3CDTF">2024-09-10T12:55:51Z</dcterms:modified>
</cp:coreProperties>
</file>