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4D62F-FD7E-4635-9116-8BF73A9D3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6D787-76B1-499C-8ECF-A871C69BA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3E883-C5A6-4F1C-A022-BD7554C67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8BBA8-EC6F-4AD4-8CEE-A1D63C8C2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490106-0DBC-470B-ABCD-1C8862100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A86C4A-02B1-4085-876D-1F2A36B71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15472-3EA5-44E6-82AB-B22EFEB33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4AF5D-CFEF-4F2C-930B-D06B38042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1407F-B540-48E6-8E20-BB10D7896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9E705-204A-4A82-90BD-E46A00EA0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B179E-3315-418F-9CDC-63722A42E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341520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康美药业审计案例分析\n## 1.康美药业公司背景及行业概况\n### 1.1康美药业的发展历程与业务领域\n### 1.2医药行业的发展趋势与竞争格局\n### 1.3康美药业的市场地位与竞争优势\n## 2.康美药业财务造假事件回顾\n### 2.1康美药业财务造假的背景与原因\n### 2.2财务造假的具体手段与过程\n### 2.3财务造假事件的影响与后果\n## 3.康美药业审计案例分析\n### 3.1审计机构的职责与审计流程\n### 3.2审计过程中存在的问题与不足\n### 3.3审计失败的教训与启示\n## 4.加强医药行业审计监管的建议\n### 4.1完善法律法规与审计标准\n### 4.2提高审计机构的执业能力与独立性\n### 4.3加强医药行业监管与自律\n## 5.康美药业财务造假事件的启示\n### 5.1对上市公司的启示：诚信为本，规范经营\n### 5.2对投资者的启示：关注企业基本面，防范投资风险\n### 5.3对监管部门的启示：严格监管，净化市场环境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康美药业审计案例分析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康美药业公司背景及行业概况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康美药业成立于1997年，总部位于广东省普宁市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创立初期以中药材贸易为主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2000年代初开始涉足医药制造领域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2007年上市，成为国内首家中药饮片上市公司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康美药业的主要业务领域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中药材贸易：采购、销售中药材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医药制造：生产中药饮片、颗粒剂、胶囊等产品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医药物流：医药产品的仓储、配送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医疗服务：非营利性医疗机构的运营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康美药业的发展历程与业务领域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医药行业的发展趋势与竞争格局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医药行业的发展趋势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产业升级：从传统制药向创新药物研发转型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产业链整合：加强上下游企业合作，实现产业链优化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互联网+医药：利用互联网技术提升医疗服务水平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医药行业的竞争格局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行业集中度不断提高：龙头企业市场份额扩大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技术创新能力：企业加大研发投入，提升创新能力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品牌建设：企业加强品牌建设，提高产品知名度和美誉度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康美药业的市场地位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国内中药饮片市场份额第一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医药制造领域具有较高知名度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康美药业的竞争优势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产业链优势：覆盖了中药材、医药制造、医药物流、医疗服务全产业链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品牌优势：康美品牌具有较高的知名度和美誉度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技术创新优势：加大研发投入，与高校、研究机构合作，提升创新能力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康美药业的市场地位与竞争优势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康美药业财务造假事件回顾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康美药业财务造假的背景与原因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财务造假的背景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医药行业竞争激烈，企业压力大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康美药业扩张速度快，资金需求大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财务造假的原因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管理层对业绩的过高追求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内部控制制度不健全，监管不到位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法律法规和审计标准存在漏洞，容易被操纵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财务造假的具体手段与过程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财务造假的具体手段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虚增营业收入：通过虚构交易，提高营业收入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虚增存货：通过虚报库存，提高存货价值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虚假投资：虚构投资项目，骗取投资款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财务造假的过程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2016年至2018年，康美药业通过虚增营业收入、虚增存货等手段进行财务造假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2019年，康美药业财务造假事件被揭露，引起市场关注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财务造假事件的影响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投资者损失：康美药业股价暴跌，投资者遭受重大损失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信誉受损：康美药业品牌信誉受损，市场信任度下降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行业影响：康美药业财务造假事件引发行业震动，影响医药行业整体信誉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财务造假的后果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管理层问责：康美药业董事长、总经理等高管被问责，部分高管被立案调查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公司处罚：康美药业被罚款60万元，并被责令改正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法律责任：康美药业及相关责任人面临法律诉讼，可能承担刑事责任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财务造假事件的影响与后果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康美药业审计案例分析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对康美药业的财务报表进行审计，确保报表真实、完整、合规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对康美药业的内部控制制度进行审计，确保内部控制有效运行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审计机构的职责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接受委托：审计机构接受康美药业的委托，签订审计业务约定书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初步了解：审计机构对康美药业进行初步了解，评估审计风险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制定审计计划：审计机构制定详细的审计计划，明确审计目标和范围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实施审计：审计机构对康美药业进行实地审计，收集审计证据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出具审计报告：审计机构根据审计结果，出具审计报告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审计流程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审计机构的职责与审计流程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https://d.book118.com/916134152040010052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康美药业审计案例分析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2024-09-18T10:58:39.878</cp:lastPrinted>
  <dcterms:created xsi:type="dcterms:W3CDTF">2024-09-18T02:58:39Z</dcterms:created>
  <dcterms:modified xsi:type="dcterms:W3CDTF">2024-09-18T02:58:41Z</dcterms:modified>
</cp:coreProperties>
</file>