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E83D9-EB23-4B8A-9E4B-0F3E677C9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01D424-8DC0-48CD-8313-E0E1CDEFF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590DB-AE60-40A4-A334-B0F6E454A4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441848-F560-4FBA-B0A0-60FCA9FE5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02784-BC93-43E8-AE50-11E296DEAC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01FC29F-F596-400D-A7AA-5DD7CABF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E0A6E9-536A-4475-A4AB-C1F45B4CF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B0570-BE4A-4AB8-8971-28927DE88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5E035C-CD35-4E2B-86FC-1B90388C17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59F4DD-0BC5-46A0-B89B-9904D3E80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2752A-4BFC-4304-A0D3-E4F4102D57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35030113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安全管理办法应对供应链管理的需求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供应链安全概述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物流环节安全保障措施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信息沟通与协同工作平台搭建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供应链安全概述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供应链安全是指在供应链运作过程中，通过采取一系列预防、监控和应对措施，确保供应链各环节的安全与稳定，防范和应对各种风险，保障供应链连续、高效运行。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供应链安全定义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随着全球化进程的加速和供应链复杂性的增加，供应链安全已成为企业核心竞争力的重要组成部分。保障供应链安全有助于降低运营成本、提高运营效率、增强客户满意度和忠诚度，进而提升企业整体竞争力。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供应链安全重要性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供应链安全定义与重要性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供应链安全威胁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包括自然灾害、政治风险、经济波动、技术故障、人为破坏等多种因素，这些因素可能导致供应链中断、延误、成本增加等问题。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供应链安全挑战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随着供应链的延伸和复杂化，企业面临的安全挑战也日益增多。如何有效识别、评估和管理供应链中的风险，确保供应链的连续性和稳定性，成为企业亟待解决的问题。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500" r="24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供应链安全威胁与挑战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合作与协同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加强与供应商、物流服务商等合作伙伴的沟通与协作，共同应对供应链安全挑战，提升整体供应链的安全性和稳定性。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风险识别与评估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企业应建立完善的风险识别与评估机制，对供应链中的潜在风险进行定期排查和评估，以便及时采取相应的应对措施。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安全监控与预警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通过建立安全监控体系，对供应链各环节进行实时监控，及时发现潜在的安全隐患并发出预警，确保供应链的平稳运行。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应急预案与处置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针对可能出现的供应链安全问题，企业应制定详细的应急预案，明确应急处置流程和责任人，以便在发生突发事件时能够迅速响应并妥善处理。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安全管理办法在供应链中应用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供应链风险管理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122" b="26122"/>
          <a:stretch>
            <a:fillRect/>
          </a:stretch>
        </p:blipFill>
        <p:spPr>
          <a:xfrm>
            <a:off x="3909691" y="1250241"/>
            <a:ext cx="7848600" cy="5248276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通过供应链网络分析、关键节点识别等方法，发现潜在风险源。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运用概率-影响矩阵、风险指数等工具，对识别出的风险进行量化和评估。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24" b="24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应急性策略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建立快速响应机制，包括紧急采购、物流调配等措施，以应对突发事件对供应链的影响。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预防性策略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建立供应链安全标准和规范，加强供应商审核和选择，确保供应链的稳定性和可靠性。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缓解性策略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采取多元化供应策略，建立应急计划和备份供应商体系，降低单一供应源的风险。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风险应对策略及措施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通过定期审计、评估和调整风险管理策略，不断优化供应链风险管理效果。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监控机制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建立供应链风险监控指标体系，实时监测关键风险指标的变化，及时发现并处理潜在风险。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报告与反馈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定期向上级管理部门报告供应链风险管理情况，及时反馈问题和改进建议，促进管理水平的提升。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持续改进与监控机制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供应商选择与评估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评估供应商是否建立完善的安全管理体系，包括安全政策、安全流程、安全培训等。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安全绩效记录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考察供应商过去的安全绩效，包括事故率、违规记录、安全审计结果等。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安全技术能力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评估供应商的技术能力，包括网络安全、数据加密、防火墙等技术的运用。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供应商安全能力评估标准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多维度评估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综合考虑价格、质量、交货期等传统因素，同时加入安全因素，进行多维度评估。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安全标准设定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设定明确的安全标准，要求供应商必须符合这些标准才能进入采购名单。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流程透明化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建立透明的供应商选择流程，确保所有相关方都能参与并了解选择标准和结果。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供应商选择策略及流程优化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https://d.book118.com/916135030113010042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2024-09-09T21:18:35.851</cp:lastPrinted>
  <dcterms:created xsi:type="dcterms:W3CDTF">2024-09-09T13:18:35Z</dcterms:created>
  <dcterms:modified xsi:type="dcterms:W3CDTF">2024-09-09T13:18:37Z</dcterms:modified>
</cp:coreProperties>
</file>