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A31E5-FE79-4F93-9C24-DF192210B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2FCC4-D895-49C4-8FC9-34204973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517B3-5D53-4718-B187-C03BE138E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47B66-0CE0-432E-B0B6-09D03E7AF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5697DC-0830-401E-B843-EEA90DA5F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8C872E-4C9B-407D-ABE1-808DE2E92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522328-375C-48C0-8C61-ADA03DEE3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4F4F8-C841-4C06-B4A2-B67B3F712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167B6-7017-42E8-B30B-4E1682D6E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6F5EB-7698-40E1-BA49-73FDADB38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AF7F1-693F-41A4-9D64-FDE409A6E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3503503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自媒体频道运营与推广方法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自媒体频道概述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自媒体频道运营策略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自媒体频道推广方法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自媒体频道运营案例分析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自媒体频道未来发展趋势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自媒体频道概述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自媒体频道是指个人或组织通过互联网平台创建并运营的媒体频道，具有自主性、个性化、互动性等特点。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自媒体频道的运营者通常拥有一定的专业技能和知识储备，能够自主生产高质量的内容，并与受众进行互动交流。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自媒体频道的内容形式多样，包括文字、图片、音频、视频等，可以涵盖新闻、娱乐、科技、生活等多个领域。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自媒体频道的定义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个人自媒体频道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由个人创建和运营的频道，内容以个人观点和经历为主，受众相对较小。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组织自媒体频道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由企业、机构、社团等组织创建和运营的频道，内容以组织形象、产品或服务为主，受众相对较大。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平台自媒体频道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由互联网平台提供的自媒体频道服务，个人或组织可以在平台上创建自己的频道，并通过平台进行推广和运营。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自媒体频道的类型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828" r="118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4232" r="423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自媒体频道具有高度的自主性，运营者可以根据自己的兴趣和专长自主选择内容方向和受众群体。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自媒体频道能够与受众进行实时互动交流，及时了解受众需求和反馈，提高用户黏性和参与度。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自媒体频道的内容和形式多样化，能够满足不同受众群体的个性化需求，提高品牌知名度和影响力。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自媒体频道的运营成本相对较低，但通过优质内容的生产和有效的推广策略，可以实现高回报和收益。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低成本高回报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自媒体频道的优势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自媒体频道运营策略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质量与频率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保持内容的质量和发布频率，确保受众能够持续获得有价值的信息。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明确自媒体频道的定位和受众群体，根据目标受众需求制定内容方向。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原创性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创作具有独特观点、新鲜角度的内容，避免与大量其他内容雷同。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评论回复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及时回复用户评论，与受众建立互动关系。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UGC（用户生成内容）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鼓励用户分享自己的经验、观点，增加频道活跃度。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用户调查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通过调查问卷等方式了解用户需求，为内容创作提供参考。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用户互动策略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对频道流量、用户行为等数据进行实时跟踪和分析。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数据跟踪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根据数据分析结果，优化内容选题、发布时间等运营细节。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定期评估运营效果，为后续的运营策略制定提供依据。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与其他自媒体、品牌或平台进行合作，扩大频道影响力。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赞助与广告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寻求赞助或广告合作，增加营收渠道。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通过优质内容、合作活动等方式塑造频道的品牌形象。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品牌合作策略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自媒体频道推广方法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https://d.book118.com/916135035034010053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2024-09-19T20:41:03.091</cp:lastPrinted>
  <dcterms:created xsi:type="dcterms:W3CDTF">2024-09-19T12:41:03Z</dcterms:created>
  <dcterms:modified xsi:type="dcterms:W3CDTF">2024-09-19T12:41:04Z</dcterms:modified>
</cp:coreProperties>
</file>