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DC881-B80B-49ED-B52A-D7CEC4EF7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7DCFB-29C2-4F57-BF2D-432C469B2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072B1-8D70-4E93-9A8C-CB1BDD892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C59107-0F1B-4CE6-8C57-A1CE54727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EF930B-68D2-4CC9-870C-B3BEAA2C3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559BA7-90EC-42D5-855C-C7B7451D2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543508-278B-4B8B-AC60-4044AB501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545D3A-FA25-4DB2-B752-FD8D122AC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741A0D-36FC-4434-8DD5-43C573843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3D0EA-7374-48B6-BE9F-2E9F49AAB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55E9A-46B8-4F93-BC58-3AA44723E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1351242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制造业战略管理的特点与挑战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制造业战略管理概述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制造业战略环境分析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制造业战略制定与实施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制造业战略管理的挑战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制造业战略管理案例分析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制造业战略管理能力提升途径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55725" y="4193667"/>
            <a:ext cx="3629025" cy="17621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制造业战略管理概述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战略管理是一种组织通过制定、实施和评价跨职能决策来实现长期目标的过程。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对于制造业而言，战略管理至关重要，因为它有助于企业在竞争激烈的市场环境中确定方向、优化资源配置并提升竞争力。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559" b="1055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通过战略管理，制造业企业可以更好地应对市场变化、技术革新和客户需求等方面的挑战。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全局性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制造业战略管理的特点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制造业战略管理涉及企业长期的发展规划和目标设定。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旨在帮助企业在市场竞争中取得优势地位。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需要从企业整体角度出发，考虑内外部环境的综合影响。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战略决策往往涉及较高风险，需要谨慎评估和权衡。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确定企业使命和愿景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明确企业的核心价值观和长远发展目标。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制定战略规划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基于市场分析和内部资源评估，制定符合企业实际情况的战略规划。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根据战略规划，合理分配人力、物力、财力等资源，确保战略目标的实现。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通过战略管理，不断提升企业的核心竞争力，实现可持续发展。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制造业战略管理的目标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制造业战略环境分析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包括国家政治稳定性、法律法规对制造业的影响，如贸易政策、环保法规等。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政治法律环境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技术环境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分析国内外经济形势、市场需求、竞争格局以及供应链状况，评估对制造业的影响。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考虑人口结构、消费习惯、文化背景等因素对制造业产品需求和市场定位的影响。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关注新技术、新材料、新工艺的发展趋势，以及它们对制造业生产流程和产品创新的影响。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外部环境分析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评估企业的有形和无形资产，如生产设备、技术专利、品牌声誉等。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企业资源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分析企业的研发能力、生产能力、销售能力和服务能力等，确定核心竞争力。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企业能力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了解企业的价值观、使命和愿景，以及员工的行为规范和工作态度。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审视企业的组织架构、管理流程和决策机制，评估其适应性和效率。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内部环境分析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优势（Strengths）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总结企业在市场地位、品牌形象、技术实力等方面的优势。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劣势（Weaknesses）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识别企业在资源配置、管理能力、创新能力等方面的不足。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机会（Opportunities）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分析市场发展趋势、政策扶持等因素为企业带来的机遇。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威胁（Threats）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评估竞争对手、法规变化等因素对企业造成的潜在威胁。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制造业战略制定与实施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分析内外部环境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评估市场需求、竞争格局、技术趋势等外部因素，同时审视企业内部资源、能力和文化等内部条件。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确定战略目标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明确企业的使命和愿景，制定长期和短期的战略目标，包括市场份额、盈利能力、技术创新等方面的目标。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制定战略方案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基于SWOT分析（优势、劣势、机会、威胁）等工具，制定符合企业实际情况的战略方案，如成本领先、差异化、集中化等战略。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战略制定过程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将战略方案分解为具体的实施计划，明确各项任务的责任人、时间节点和完成标准。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292" r="7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配置资源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8542" r="28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417" r="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根据实施计划，合理配置人力、物力、财力等资源，确保战略实施的顺利进行。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建立有效的监控和评估机制，对战略实施过程进行实时跟踪和评估，及时发现问题并采取相应措施。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战略实施步骤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定期对战略实施效果进行评估，分析战略目标是否达成，战略方案是否有效。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战略调整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根据评估结果，对战略进行适时调整，包括修改战略目标、调整战略方案、优化资源配置等。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建立持续改进的机制，不断总结经验教训，优化战略管理体系，提高企业的战略管理能力。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战略调整与优化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https://d.book118.com/916135124221010051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2024-09-17T20:33:41.790</cp:lastPrinted>
  <dcterms:created xsi:type="dcterms:W3CDTF">2024-09-17T12:33:41Z</dcterms:created>
  <dcterms:modified xsi:type="dcterms:W3CDTF">2024-09-17T12:33:43Z</dcterms:modified>
</cp:coreProperties>
</file>