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F4A349-96BD-4122-ADA5-DAD871DA99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7CA65-4AA1-4B63-93C9-42E626761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DE71F9-2D2B-40C7-9206-0FE45E1CD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4CD85A-17F2-47AC-90E0-25D8198E4E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94F479-3B56-43B0-BA45-3A84563B3F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73C8E1-CB94-411D-A8AC-F21B58A51B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DB68D3-6B02-4EC2-B298-054401C994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31EAC-B3A1-4FC6-AF75-7A6E9D872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C85C7C-864E-49FA-81F1-048D8D6901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E677C8-A2F9-420E-B006-A7EA21C8A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1BEA4F-8977-40C2-BE0D-A785AB41E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135125104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公立医院医用材料内部审计</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2023-12-28</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医用材料内部审计概述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医用材料采购审计</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医用材料库存管理审计</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医用材料使用审计</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医用材料报废与处置审计</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医用材料内部审计质量控制与改进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医用材料内部审计概述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内部审计是对组织内部的各类业务和控制进行独立评价，以确定是否遵循公认的方针和程序，是否符合规定和标准，是否有效和经济地使用了资源，是否在实现组织目标方面有效。</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通过内部审计，公立医院可以确保医用材料的采购、使用和管理符合相关法规和医院内部规定，提高医用材料的合规性和安全性，降低医疗风险，保障患者的权益。</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4531" r="24531"/>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内部审计的定义与目的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医用材料内部审计的重要性</a:t>
            </a:r>
          </a:p>
        </p:txBody>
      </p:sp>
      <p:sp>
        <p:nvSpPr>
          <p:cNvPr id="31" name="TextBox 31"/>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法规要求</a:t>
            </a:r>
          </a:p>
        </p:txBody>
      </p:sp>
      <p:sp>
        <p:nvSpPr>
          <p:cNvPr id="32" name="TextBox 32"/>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根据相关法规，公立医院必须进行医用材料内部审计，以确保医用材料的合规性和安全性。</a:t>
            </a:r>
          </a:p>
        </p:txBody>
      </p:sp>
      <p:sp>
        <p:nvSpPr>
          <p:cNvPr id="33" name="TextBox 33"/>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保障患者权益</a:t>
            </a:r>
          </a:p>
        </p:txBody>
      </p:sp>
      <p:sp>
        <p:nvSpPr>
          <p:cNvPr id="34" name="TextBox 34"/>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通过内部审计，可以及时发现和纠正医用材料使用和管理中存在的问题，降低医疗风险，保障患者的权益。</a:t>
            </a:r>
          </a:p>
        </p:txBody>
      </p:sp>
      <p:sp>
        <p:nvSpPr>
          <p:cNvPr id="35" name="TextBox 35"/>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提高医院管理效率</a:t>
            </a:r>
          </a:p>
        </p:txBody>
      </p:sp>
      <p:sp>
        <p:nvSpPr>
          <p:cNvPr id="36" name="TextBox 3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通过内部审计，可以发现管理中的不足和漏洞，提出改进建议，提高医院的管理效率。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mt="70000"/>
          </a:blip>
          <a:srcRect l="16667" r="16667"/>
          <a:stretch>
            <a:fillRect/>
          </a:stretch>
        </p:blipFill>
        <p:spPr>
          <a:xfrm>
            <a:off x="939482" y="1415327"/>
            <a:ext cx="4843296"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最初的医用材料内部审计主要关注财务合规性，随着医疗技术的发展和医用材料的多样化，内部审计的范围逐渐扩大到质量和安全领域。</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历史回顾</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未来的医用材料内部审计将更加注重信息化、智能化技术的应用，以提高审计效率和准确性。同时，也将更加关注与临床科室的合作与沟通，以更好地满足临床需求和提高医疗服务质量。</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发展趋势</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医用材料内部审计的历史与发展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医用材料采购审计</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确保供应商具备相应的生产资质和经营许可证，符合国家相关法律法规要求。</a:t>
            </a:r>
          </a:p>
        </p:txBody>
      </p:sp>
      <p:sp>
        <p:nvSpPr>
          <p:cNvPr id="6" name="TextBox 6"/>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供应商资质审查</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供应商信誉评估</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供应商报价比较</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对供应商的商业信誉进行调查，包括是否存在不良记录、产品质量问题等。</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对不同供应商的报价进行比较，确保采购价格合理，不存在价格欺诈或虚高情况。</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供应商选择审计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了解同类型医用材料的市场价格水平，与采购价格进行对比，判断采购价格的合理性。</a:t>
            </a:r>
          </a:p>
        </p:txBody>
      </p:sp>
      <p:pic>
        <p:nvPicPr>
          <p:cNvPr id="7" name="Picture 7"/>
          <p:cNvPicPr>
            <a:picLocks noChangeAspect="1"/>
          </p:cNvPicPr>
          <p:nvPr/>
        </p:nvPicPr>
        <p:blipFill>
          <a:blip r:embed="rId3"/>
          <a:srcRect l="12500" r="12500"/>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5"/>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市场价格调查</a:t>
            </a:r>
          </a:p>
        </p:txBody>
      </p:sp>
      <p:sp>
        <p:nvSpPr>
          <p:cNvPr id="13" name="AutoShape 13"/>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对医用材料的生产成本进行深入分析，包括原材料、人工、设备折旧等，以评估采购价格的合理性。</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成本分析</a:t>
            </a:r>
          </a:p>
        </p:txBody>
      </p:sp>
      <p:sp>
        <p:nvSpPr>
          <p:cNvPr id="18" name="AutoShape 18"/>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与供应商进行价格谈判，争取降低采购成本，同时确保医用材料的质量和性能。</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价格谈判</a:t>
            </a:r>
          </a:p>
        </p:txBody>
      </p:sp>
      <p:sp>
        <p:nvSpPr>
          <p:cNvPr id="23" name="AutoShape 23"/>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采购价格审计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对采购合同中的各项条款进行仔细审查，确保合同内容明确、合法、合规。</a:t>
            </a:r>
          </a:p>
        </p:txBody>
      </p:sp>
      <p:pic>
        <p:nvPicPr>
          <p:cNvPr id="8" name="Picture 8"/>
          <p:cNvPicPr>
            <a:picLocks noChangeAspect="1"/>
          </p:cNvPicPr>
          <p:nvPr/>
        </p:nvPicPr>
        <p:blipFill>
          <a:blip r:embed="rId3"/>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合同条款审查</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对合同的履行情况进行监督，确保供应商按照合同约定提供医用材料，并及时交货。</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合同履行监督</a:t>
            </a:r>
          </a:p>
        </p:txBody>
      </p:sp>
      <p:pic>
        <p:nvPicPr>
          <p:cNvPr id="12" name="Picture 12"/>
          <p:cNvPicPr>
            <a:picLocks noChangeAspect="1"/>
          </p:cNvPicPr>
          <p:nvPr/>
        </p:nvPicPr>
        <p:blipFill>
          <a:blip r:embed="rId4"/>
          <a:srcRect l="12500" r="12500"/>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6667" r="16667"/>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对合同变更进行严格管理，确保变更内容经过充分协商和合法审批。</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合同变更管理</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采购合同审计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采购流程执行情况监督</a:t>
            </a:r>
          </a:p>
        </p:txBody>
      </p:sp>
      <p:sp>
        <p:nvSpPr>
          <p:cNvPr id="5" name="TextBox 5"/>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对采购流程的执行情况进行监督，确保各个环节得到有效执行。</a:t>
            </a:r>
          </a:p>
        </p:txBody>
      </p:sp>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采购流程优化建议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根据审计结果，提出采购流程的优化建议，提高采购效率和效益。</a:t>
            </a:r>
          </a:p>
        </p:txBody>
      </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采购流程规范性审查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审查采购流程是否规范、合理，是否存在漏洞或缺陷。</a:t>
            </a:r>
          </a:p>
        </p:txBody>
      </p:sp>
      <p:pic>
        <p:nvPicPr>
          <p:cNvPr id="10" name="Picture 10"/>
          <p:cNvPicPr>
            <a:picLocks noChangeAspect="1"/>
          </p:cNvPicPr>
          <p:nvPr/>
        </p:nvPicPr>
        <p:blipFill>
          <a:blip r:embed="rId3"/>
          <a:srcRect l="8125" r="8125"/>
          <a:stretch>
            <a:fillRect/>
          </a:stretch>
        </p:blipFill>
        <p:spPr>
          <a:xfrm>
            <a:off x="869006" y="1293634"/>
            <a:ext cx="4563025" cy="4563025"/>
          </a:xfrm>
          <a:prstGeom prst="diamond">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采购流程审计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医用材料库存管理审计</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15969" r="15969"/>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库存量审计是对医院医用材料库存量的准确性、完整性和合理性的审查。</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审计人员需要对医院医用材料的库存量进行核实，确保库存量与实际需求相匹配，避免库存积压或短缺。同时，审计人员还需要评估库存量的合理性，判断是否符合医院的业务需求和发展规划。</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库存量审计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库存设施与环境审计是对医院医用材料存储设施和环境的适宜性和安全性的审查。</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审计人员需要检查医用材料的存储设施，包括仓库、货架、温控设备等，确保其符合相关标准和规定，能够保证医用材料的质量和安全。同时，审计人员还需要评估存储环境的湿度、温度、清洁度等指标，确保医用材料不受损坏或污染。</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库存设施与环境审计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https://d.book118.com/916135125104010103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2024-09-28T16:14:08.067</cp:lastPrinted>
  <dcterms:created xsi:type="dcterms:W3CDTF">2024-09-28T08:14:08Z</dcterms:created>
  <dcterms:modified xsi:type="dcterms:W3CDTF">2024-09-28T08:14:10Z</dcterms:modified>
</cp:coreProperties>
</file>