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7288F-58F8-4A1A-B0B9-E6C8D4F30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C8CAD-8CBA-4240-8286-E166EEB96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E1274-EFCD-4DB9-BE47-76F61129E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5D278-E270-4DF6-B3A0-EA15C474F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18168-BFA7-4D85-BA14-144125F45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FD295-7100-4643-B9FD-7166ED35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8C0B3-4D7F-464C-B1D5-4E59D62C4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235E9-ECC9-4CA5-B925-AB8526CF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CCB4B-B7C3-4148-B74E-25F024A0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F3055-6621-4CD2-91F9-0BF6AA16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0092D-3BC8-4EAD-9BC7-1F1CF0603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422210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红星二锅头蓝瓶课件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红星二锅头蓝瓶简介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酿造工艺与品质保障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品牌文化与市场推广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消费体验与用户反馈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红星二锅头蓝瓶简介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10" r="33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红星二锅头蓝瓶源于中国北京，具有悠久的历史和独特的酿造工艺。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作为中国白酒的代表之一，红星二锅头蓝瓶经历了数百年的发展，传承了古老的酿造技艺。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红星二锅头蓝瓶以其醇厚的口感、独特的香气和优良的品质而著称。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采用优质原料和独特的酿造工艺，红星二锅头蓝瓶在市场上具有很高的知名度和美誉度。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红星二锅头蓝瓶定位于中高端白酒市场，成为消费者追求品质生活的选择。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主要面向有一定消费能力的中青年人群，特别是对品质和生活态度有追求的消费者。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市场定位与目标客户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酿造工艺与品质保障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红星二锅头蓝瓶采用优质高粱为主要原料，确保酒的品质和口感。同时，选用优质麦芽、大米、玉米等作为辅助原料，使酒的口感更加丰富。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原料在酿造前需经过筛选、除杂、粉碎、蒸煮等处理，以利于糖化、发酵等后续工艺的进行。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酿造工艺流程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通过酶的作用，将原料中的淀粉转化为可发酵糖，为后续的酒精发酵提供能量。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在适宜的温度和湿度条件下，利用酵母菌发酵作用，将可发酵糖转化为酒精和二氧化碳。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将发酵后的酒液进行加热蒸馏，使酒精和其它组分分离，得到高度数的酒液。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将蒸馏后的酒液存储在陶坛中，经过一定时间的陈酿，使酒的口感更加柔和、协调。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049" r="240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红星二锅头蓝瓶遵循国家相关质量标准和规定，确保产品质量符合国家标准。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在酿造过程中，对原料、半成品和成品进行质量检测，确保产品质量稳定。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建立完善的质量追溯体系，对产品从原料采购到销售的全过程进行跟踪管理，确保产品质量的可追溯性。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质量追溯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通过建立严格的质量保障体系，确保产品质量的持续改进和提升，提高消费者对产品的信任度。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质量保障体系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品质检测与保障体系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https://d.book118.com/916142221041010033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2024-09-01T18:08:48.226</cp:lastPrinted>
  <dcterms:created xsi:type="dcterms:W3CDTF">2024-09-01T10:08:48Z</dcterms:created>
  <dcterms:modified xsi:type="dcterms:W3CDTF">2024-09-01T10:08:49Z</dcterms:modified>
</cp:coreProperties>
</file>