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CC36-5C50-4140-AB48-EF04E125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36E83-9AC1-4DFF-9957-643003F0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EC960-81EC-4580-A602-0929A8AC5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B9B37-740C-42EE-AFF9-181E524C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6A723-9E0C-4C6D-989D-FE58F4A5D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2CD5E-A9A9-4736-958B-5B0C2B9E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F8ED3-4F1C-4C0F-96E8-D168FC14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BE91F-8457-4CBF-B715-C60F717D5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BE1B4-2300-4CA7-ACCE-D95D387D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92A2-E75D-435A-B31A-0A41D29C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71E88-2794-4D80-B261-0C8908E4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3112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学校助学活动新闻稿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活动现场纪实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感谢信与致谢名单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当前社会教育资源分配不均，许多贫困地区和弱势群体的孩子难以接受良好的教育。学校作为教育的主阵地，有责任关注这一问题，推动教育公平。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学校作为社会的一部分，应承担起相应的社会责任，关注弱势群体的教育问题，通过助学活动等方式回馈社会。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教育公平与社会责任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通过提供资金、物资等方面的支持，帮助贫困学生解决上学难的问题，让他们有机会接受更好的教育。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帮助贫困学生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学校助学活动可以让学生了解到社会的多样性和不平等现象，培养他们的公益意识和社会责任感。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培养学生公益意识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学校助学活动意义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本次助学活动旨在支持贫困地区的女生接受小学教育，提供必要的学习用品和生活物资，确保她们能够顺利完成学业。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通过此次活动，引起更多人对贫困地区女生教育问题的关注，带动更多社会力量参与到助学活动中来，共同推动教育公平事业的发展。同时，也期望受助学生能够珍惜机会，努力学习，用知识的力量改变自己的命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为确保助学活动的顺利进行，学校专门成立了由校领导、教师代表、学生代表等组成的筹备小组，全面负责活动的策划、组织和实施。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筹备小组根据成员特长和活动需要，进行了明确的分工，包括活动策划、宣传推广、资源整合、志愿服务等方面，确保每项工作都有专人负责。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筹备小组成立及分工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筹备小组成立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助学活动采取线上线下相结合的方式，包括捐款捐物、义务辅导、心理关爱等多种形式，为学生提供全方位的帮助和支持。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经过充分讨论，筹备小组确定了以“关爱学子，助力成长”为主题的助学活动，旨在帮助家庭经济困难学生解决学习和生活上的实际问题。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筹备小组制定了详细的活动流程和时间表，包括活动宣传、物资筹备、现场布置、活动实施等环节，确保活动的有序进行。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83" r="160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校内资源整合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学校积极整合校内资源，包括教室、图书馆、体育设施等，为助学活动提供必要的场地和设施支持。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社会资源募集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学校通过校友会、家长委员会等渠道，积极募集社会资源和资金支持，为助学活动提供更多的帮助和支持。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协作单位合作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学校与多个协作单位建立了合作关系，包括慈善机构、企业等，共同为助学活动提供物资、资金等方面的支持，确保活动的顺利进行。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资源整合与协作单位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67" r="1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在庄严而热烈的氛围中，首先由学校领导致辞，介绍助学活动的背景和意义，接着宣读受助学生名单，并由领导和嘉宾共同为受助学生颁发助学金。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仪式流程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助学金不仅是对学生经济上的支持，更是对他们学业上的鼓励和激励，体现了学校和社会对优秀学子的关爱和期望。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助学金意义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助学金发放仪式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受助学生代表发言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发言内容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受助学生代表在发言中表达了对学校和社会各界善举的感激之情，同时分享了自己的学习经历和心得体会，表示将珍惜机会，努力学习，回报社会。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学生感受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受助学生们纷纷表示，助学活动不仅给予他们经济上的支持，更让他们感受到了温暖和关怀，激发了他们努力学习和奋发向上的动力。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捐赠方代表在致辞中阐述了支持教育事业和人才培养的重要性，表达了对学校发展和学生成长的关注和期望，同时鼓励受助学生要勇于面对困难，坚持梦想，努力奋斗。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致辞内容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捐赠方表示将继续关注学校教育事业的发展，积极履行社会责任，为更多需要帮助的学生提供支持和帮助。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捐赠方意愿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捐赠方代表致辞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在活动现场，学校安排了丰富多彩的校园文化展示，包括学生艺术作品、科技创新成果、社会实践成果等，充分展现了学校的办学特色和学生的综合素质。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为了让与会嘉宾更好地了解学校和学生，活动还设置了多个互动环节，如校园参观、学生才艺表演、嘉宾与学生互动交流等，现场气氛热烈而活跃。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校园文化展示及互动环节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https://d.book118.com/916143112220010045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2024-09-14T18:50:54.708</cp:lastPrinted>
  <dcterms:created xsi:type="dcterms:W3CDTF">2024-09-14T10:50:54Z</dcterms:created>
  <dcterms:modified xsi:type="dcterms:W3CDTF">2024-09-14T10:50:56Z</dcterms:modified>
</cp:coreProperties>
</file>