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F8C9CD-6549-45A1-BC16-C3C0241FB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B1856B-B983-485E-85A9-5F19085711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077F79-E641-4147-9DA2-34641E5D0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3C1216-750E-4CA4-BE3D-30BDE4F6D2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5D08FE-0B38-4D42-964A-2D5C9D0361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F98370-5A91-42E1-87F8-46D56BB0FB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A7DAA1-3CD7-44AC-9A39-23D3A38FDE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C5A205-AB0B-4E38-BF95-893282FA00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57BE05-F772-4DF3-BA91-5C4FB2C4AF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12DFEB-01B7-420C-8610-213670119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A0380C-DA32-4A89-B3CC-83271B7C37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143115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护理课件查阅软件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护理课件查阅软件的功能特点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护理课件查阅软件的应用场景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护理课件查阅软件的优缺点分析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护理课件查阅软件的发展趋势和未来展望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0" r="2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随着医疗技术的不断发展和进步，护理行业对护理人员的专业知识和技能要求也越来越高。为了满足这一需求，护理课件查阅软件应运而生，旨在为护理人员提供便捷、高效的学习资源。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随着信息技术的发展，数字化学习资源越来越丰富，但护理行业的数字化学习资源相对较少，不能满足护理人员的学习需求。因此，开发一款专门针对护理人员的课件查阅软件显得尤为重要。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护理课件查阅软件是一款专门针对护理人员的学习软件，提供各种护理相关的课程、课件、视频等学习资源，方便护理人员随时随地学习。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课件查阅软件对于提高护理人员的专业知识和技能水平具有重要意义。通过这款软件，护理人员可以随时获取最新的护理知识，提高自身的专业素养，更好地为患者提供优质的护理服务。此外，这款软件还有助于提升护理教育的质量和效果，推动护理行业的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课件查阅软件的定义和重要性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护理课件查阅软件的功能特点</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支持关键词、课程名称、作者等多种方式检索，快速定位所需课件。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课件检索功能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417" r="17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模糊匹配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分类筛选</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支持课件名称的模糊匹配，方便用户找到相关课件。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提供按课程分类筛选功能，方便用户按类别查找课件。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课件检索功能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按照学科、专业、课程级别等对课件进行分类，方便用户按需查找。</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课件分类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支持多级分类，方便用户对课件进行细分查找。</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分类层级</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支持用户自定义分类，满足个性化需求。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自定义分类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课件分类管理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支持在线播放课件，方便用户随时随地学习。</a:t>
            </a:r>
          </a:p>
        </p:txBody>
      </p:sp>
      <p:pic>
        <p:nvPicPr>
          <p:cNvPr id="5" name="Picture 5"/>
          <p:cNvPicPr>
            <a:picLocks noChangeAspect="1"/>
          </p:cNvPicPr>
          <p:nvPr/>
        </p:nvPicPr>
        <p:blipFill>
          <a:blip r:embed="rId2"/>
          <a:srcRect l="11108" r="111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1108" r="1110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在线学习</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支持课件下载，方便用户离线学习。</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下载功能</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提供下载管理功能，方便用户对已下载课件进行管理。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下载管理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课件在线学习与下载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学习进度跟踪与反馈</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学习进度记录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记录用户的学习进度，方便用户随时继续学习。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学习统计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提供学习统计功能，方便用户了解自己的学习情况。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学习反馈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根据用户学习情况，提供学习效果反馈，帮助用户调整学习计划。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护理课件查阅软件的应用场景</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https://d.book118.com/916143115222010034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2024-09-04T08:16:48.108</cp:lastPrinted>
  <dcterms:created xsi:type="dcterms:W3CDTF">2024-09-04T00:16:48Z</dcterms:created>
  <dcterms:modified xsi:type="dcterms:W3CDTF">2024-09-04T00:16:50Z</dcterms:modified>
</cp:coreProperties>
</file>