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9CD5A-350B-4711-87D5-C09AD0112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7347B-55B8-4358-BD7B-BC2FC39DF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2254B-4874-464C-9300-6E52E2349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89D0B-AE36-4B02-9CBA-57385D105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7BA53C-D190-496B-A6F6-B08393F8E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073A80-9493-41CE-9A93-6FC76CF8B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581A7A-5A6B-4650-9A67-DF02F998F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6CC58-4469-4AFC-AC96-C98A9E0AD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0FA1C-8D98-4E04-BA77-7174AC185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85FDA-E47E-4299-A8F8-B00E821BC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6AAFB-76F1-4D25-A576-77FD4A3E7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4401420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压疮的护理问题和护理措施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压疮的护理问题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压疮的治疗措施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压疮是由于身体局部长期受压，导致血液循环障碍，皮肤和皮下组织失去活力而形成的溃疡。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根据压疮的严重程度，可分为Ⅰ期、Ⅱ期、Ⅲ期、Ⅳ期。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长期卧床、坐轮椅患者的身体局部受到持续的压力，导致血液循环受阻。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摩擦力与剪切力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潮湿与感染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皮肤受到不适当的摩擦或剪切力，如床单、衣物与皮肤之间的摩擦，身体移动时的剪切力。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皮肤处于潮湿环境，如汗液、尿液、粪便等，容易引发感染。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压疮会导致皮肤破损、溃疡，引起疼痛和不适感。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压疮容易引发感染，加重病情，甚至引起全身感染。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压疮可能导致行动不便、卧床不起，严重影响患者的生活质量。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长期卧床、难以治愈的压疮会给患者带来巨大的心理负担，影响治疗信心。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疼痛与不适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感染风险增加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影响生活质量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心理负担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压疮的护理问题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保持皮肤清洁和卫生是预防压疮的重要措施，可以减少感染的风险。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定期为患者清洁皮肤，特别是容易受到排泄物和汗液污染的区域。使用温和的清洁剂，避免使用刺激性强的产品。清洁后，用柔软的毛巾轻轻拍干皮肤，避免用力擦拭。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皮肤清洁与卫生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保持皮肤湿润和柔软可以预防皮肤干燥和裂纹，降低压疮的风险。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定期为患者涂抹保湿霜或润肤乳，特别是在容易干燥的区域，如臀部、膝盖和脚跟等。根据患者的皮肤状况和季节变化，调整保湿产品的选择和使用频率。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0" b="5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皮肤保湿与滋润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适当的皮肤减压和移动可以预防压疮的形成，减轻患者的疼痛和不适感。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定期为患者翻身或移动，以减轻长时间受压的部位。使用适当的支撑工具，如气垫床、泡沫垫等，以减轻患者的皮肤压力。根据患者的状况和医生的建议，制定个性化的减压和移动计划。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皮肤减压与移动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疼痛是压疮患者的常见症状之一，有效的疼痛管理可以提高患者的舒适度和生活质量。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评估患者的疼痛程度和性质，选择适当的疼痛管理方法，如药物治疗、物理治疗和心理支持等。与医生合作，制定个性化的疼痛管理计划，确保患者的疼痛得到有效控制。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心理支持与护理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压疮患者常常面临心理压力和焦虑，提供心理支持和护理可以帮助他们应对困难和建立信心。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与患者进行沟通，了解他们的心理状态和需求。提供安慰、支持和鼓励，帮助他们建立战胜疾病的信心。与患者家属合作，提供必要的心理支持和护理，共同关心患者的身心健康。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压疮的预防措施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5" b="25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每2小时为卧床患者翻身一次，减轻局部受压。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根据患者的病情和舒适度，适时调整卧位，如侧卧、半卧位、俯卧等。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定期翻身与改变体位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改变体位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https://d.book118.com/916144014200010100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2024-09-24T22:33:19.024</cp:lastPrinted>
  <dcterms:created xsi:type="dcterms:W3CDTF">2024-09-24T14:33:19Z</dcterms:created>
  <dcterms:modified xsi:type="dcterms:W3CDTF">2024-09-24T14:33:21Z</dcterms:modified>
</cp:coreProperties>
</file>