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24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45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FD7F1-0630-4783-B79B-5AC0F0FAF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10F89-DD60-4FDB-9344-0EFF7E63C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7D708-4607-4779-A878-06EE0B160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4804D8-DB1B-4079-B0C6-04399A003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4B43CD-ADBA-4562-8B38-E58547007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E3C1EE-02C6-4B15-94CB-15A70512D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F7942A-86DF-4EB0-A07A-56488C53E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BC2CB6-2024-45AE-959F-B9FB67B88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A16EAD-4188-4D3B-BD9B-E1E91C624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C6DE2-6600-47AB-8A74-F889C8882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D1C8B-A2D7-4EC3-940E-8AA648F48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232" r:id="rId2"/>
    <p:sldLayoutId id="2147487233" r:id="rId3"/>
    <p:sldLayoutId id="2147487234" r:id="rId4"/>
    <p:sldLayoutId id="2147487235" r:id="rId5"/>
    <p:sldLayoutId id="2147487236" r:id="rId6"/>
    <p:sldLayoutId id="2147487237" r:id="rId7"/>
    <p:sldLayoutId id="2147487238" r:id="rId8"/>
    <p:sldLayoutId id="2147487239" r:id="rId9"/>
    <p:sldLayoutId id="2147487240" r:id="rId10"/>
    <p:sldLayoutId id="214748724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14412511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《失恋的原因》PPT课件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失恋的定义与背景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失恋的原因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失恋的心理反应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失恋的应对方法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总结与展望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失恋的定义与背景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失恋的定义</a:t>
            </a:r>
            <a:endParaRPr lang="zh-CN" altLang="en-US"/>
          </a:p>
        </p:txBody>
      </p:sp>
      <p:sp>
        <p:nvSpPr>
          <p:cNvPr id="104931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失恋是指两个人在恋爱关系中，由于各种原因而分手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失恋的原因可能包括性格不合、家庭背景差异、异地恋、第三者介入等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失恋是一种痛苦的经历，需要时间来疗愈和调整心态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失恋也是一种成长的机会，可以让人更加成熟和坚强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失恋的背景</a:t>
            </a:r>
            <a:endParaRPr lang="zh-CN" altLang="en-US"/>
          </a:p>
        </p:txBody>
      </p:sp>
      <p:sp>
        <p:nvSpPr>
          <p:cNvPr id="104937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失恋的影响：可能导致情绪低落、焦虑、抑郁等心理问题，甚至影响日常生活和工作。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失恋的定义：指恋爱关系中的一方主动中断或终止与另一方的关系，导致双方无法继续发展感情。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失恋的原因：包括双方感情不和、第三者的介入、家庭原因、性格不合、异地恋等。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失恋的应对方式：包括接受现实、调整心态、寻求帮助和支持、重新开始等。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失恋的原因</a:t>
            </a:r>
            <a:endParaRPr lang="zh-CN" altLang="en-US"/>
          </a:p>
        </p:txBody>
      </p:sp>
      <p:sp>
        <p:nvSpPr>
          <p:cNvPr id="10494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5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感情疏远</a:t>
            </a:r>
            <a:endParaRPr lang="zh-CN" altLang="en-US"/>
          </a:p>
        </p:txBody>
      </p:sp>
      <p:sp>
        <p:nvSpPr>
          <p:cNvPr id="104954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缺乏共同兴趣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双方沟通不畅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价值观不合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感情基础不牢固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5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性格不合</a:t>
            </a:r>
            <a:endParaRPr lang="zh-CN" altLang="en-US"/>
          </a:p>
        </p:txBody>
      </p:sp>
      <p:sp>
        <p:nvSpPr>
          <p:cNvPr id="104959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0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双方性格差异大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0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缺乏沟通与理解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1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1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价值观不同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1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无法容忍对方的缺点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家庭原因</a:t>
            </a:r>
            <a:endParaRPr lang="zh-CN" altLang="en-US"/>
          </a:p>
        </p:txBody>
      </p:sp>
      <p:sp>
        <p:nvSpPr>
          <p:cNvPr id="104965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6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6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6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7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父母对子女期望过高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7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家庭经济困难或社会地位低下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7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父母离异或关系不和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7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家庭暴力或虐待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7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异地恋</a:t>
            </a:r>
            <a:endParaRPr lang="zh-CN" altLang="en-US"/>
          </a:p>
        </p:txBody>
      </p:sp>
      <p:sp>
        <p:nvSpPr>
          <p:cNvPr id="104971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1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1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2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2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异地恋的挑战：由于距离和时间上的限制，异地恋情侣需要面对沟通障碍、信任危机、孤独感等挑战。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2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异地恋的定义：指两个人身处不同城市或国家，无法经常见面和交流的恋爱关系。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2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异地恋的解决方法：通过保持频繁的沟通、制定计划、互相支持和理解等方法来应对异地恋的挑战。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2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异地恋的成功案例：介绍一些异地恋情侣成功克服困难，最终走到一起的案例，以鼓励和支持更多的人坚持异地恋。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7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对方变心</a:t>
            </a:r>
            <a:endParaRPr lang="zh-CN" altLang="en-US"/>
          </a:p>
        </p:txBody>
      </p:sp>
      <p:sp>
        <p:nvSpPr>
          <p:cNvPr id="104976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对方感情转移：与他人产生感情，不再爱自己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对方价值观改变：对感情的看法和态度发生转变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对方个人原因：个人原因导致感情破裂，如性格不合、家庭问题等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对方对感情不负责任：不珍惜感情，随意伤害对方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  <p:sp>
        <p:nvSpPr>
          <p:cNvPr id="10498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失恋的心理反应</a:t>
            </a:r>
            <a:endParaRPr lang="zh-CN" altLang="en-US"/>
          </a:p>
        </p:txBody>
      </p:sp>
      <p:sp>
        <p:nvSpPr>
          <p:cNvPr id="10498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https://d.book118.com/916144125114010031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189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微软雅黑</vt:lpstr>
      <vt:lpstr>Office Theme</vt:lpstr>
      <vt:lpstr>《失恋的原因》PPT课件</vt:lpstr>
      <vt:lpstr>目录</vt:lpstr>
      <vt:lpstr>单击此处添加章节标题</vt:lpstr>
      <vt:lpstr>失恋的定义与背景</vt:lpstr>
      <vt:lpstr>PowerPoint Presentation</vt:lpstr>
      <vt:lpstr>失恋的定义</vt:lpstr>
      <vt:lpstr>失恋的背景</vt:lpstr>
      <vt:lpstr>失恋的原因</vt:lpstr>
      <vt:lpstr>PowerPoint Presentation</vt:lpstr>
      <vt:lpstr>感情疏远</vt:lpstr>
      <vt:lpstr>性格不合</vt:lpstr>
      <vt:lpstr>家庭原因</vt:lpstr>
      <vt:lpstr>异地恋</vt:lpstr>
      <vt:lpstr>对方变心</vt:lpstr>
      <vt:lpstr>失恋的心理反应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2024-08-29T23:41:08.678</cp:lastPrinted>
  <dcterms:created xsi:type="dcterms:W3CDTF">2024-08-29T15:41:08Z</dcterms:created>
  <dcterms:modified xsi:type="dcterms:W3CDTF">2024-08-29T15:41:10Z</dcterms:modified>
</cp:coreProperties>
</file>