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B5E7F-10A9-44B3-A744-CCCA53043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705E5-D014-4240-A8B1-3E0D67E4D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5C7E5-B28C-4E58-94BE-2127A641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81BEA-4E58-45A2-8700-AEDED585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8FBBB0-07DF-4E03-B3E5-19822FF7B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29E824-3440-4274-A7B6-68ADFBD56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8DEB8-E9C1-42B1-BE1D-2CAD36A11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2126A-12D5-43B0-8D3C-8AFB59512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53053-A1E8-469B-BB9F-1E29D251B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03D18-5575-46A4-AE03-AA8122FDA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BD105-44C7-46DB-ADA3-D79274A8B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4521105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脸部护理面试技巧PPT\n## 1.脸部护理行业概况及市场需求\n### 1.1脸部护理行业现状及发展趋势\n### 1.2脸部护理市场需求分析\n### 1.3脸部护理行业竞争格局\n## 2.脸部护理岗位及要求\n### 2.1脸部护理岗位职责概述\n### 2.2脸部护理技能要求详解\n### 2.3脸部护理行业素质要求\n## 3.脸部护理面试技巧及注意事项\n### 3.1脸部护理面试前的准备工作\n### 3.2脸部护理面试中的沟通技巧\n### 3.3脸部护理面试后的跟进与反馈\n## 4.脸部护理面试案例分析\n### 4.1成功脸部护理面试案例分析\n### 4.2脸部护理面试失败案例分析\n### 4.3脸部护理面试案例分析总结\n## 5.提升脸部护理面试技巧的建议\n### 5.1加强脸部护理专业知识学习\n### 5.2提高脸部护理实际操作能力\n### 5.3关注脸部护理行业动态与趋势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8500"/>
              <a:t>脸部护理面试技巧PPT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脸部护理行业概况及市场需求</a:t>
            </a:r>
            <a:endParaRPr/>
          </a:p>
        </p:txBody>
      </p:sp>
      <p:sp>
        <p:nvSpPr>
          <p:cNvPr id="13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脸部护理行业现状</a:t>
                </a:r>
                <a:endParaRPr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快速发展：随着人们对美的追求，脸部护理行业近年来得到了快速发展。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市场规模扩大：脸部护理市场规模逐年扩大，各类品牌和产品层出不穷。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技术创新：脸部护理行业不断推出新技术、新产品，满足消费者的多样化需求。</a:t>
                </a:r>
                <a:endParaRPr/>
              </a:p>
            </p:txBody>
          </p:sp>
          <p:sp>
            <p:nvSpPr>
              <p:cNvPr id="17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脸部护理行业发展趋势</a:t>
                </a:r>
                <a:endParaRPr/>
              </a:p>
            </p:txBody>
          </p:sp>
          <p:sp>
            <p:nvSpPr>
              <p:cNvPr id="18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个性化护理：随着消费者对个性化需求的提高，脸部护理行业将更加注重个性化服务。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专业化服务：脸部护理行业将不断提高服务品质，提供专业、贴心的服务。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智能化发展：脸部护理行业将借助科技手段，实现智能化发展，提高护理效果。</a:t>
                </a:r>
                <a:endParaRPr/>
              </a:p>
            </p:txBody>
          </p:sp>
          <p:sp>
            <p:nvSpPr>
              <p:cNvPr id="18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脸部护理行业现状及发展趋势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8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9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9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消费者群体</a:t>
                </a:r>
                <a:endParaRPr/>
              </a:p>
            </p:txBody>
          </p:sp>
          <p:sp>
            <p:nvSpPr>
              <p:cNvPr id="19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年轻人群：年轻人对美的追求，使得脸部护理市场需求持续增长。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中老年人群：随着年龄的增长，中老年人群对脸部护理的需求逐渐增加。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特殊人群：特殊人群（如敏感肌肤、问题肌肤等）对脸部护理的需求更为迫切。</a:t>
                </a:r>
                <a:endParaRPr/>
              </a:p>
            </p:txBody>
          </p:sp>
        </p:grpSp>
        <p:grpSp>
          <p:nvGrpSpPr>
            <p:cNvPr id="19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市场需求特点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多样化需求：消费者对脸部护理的需求多样化，包括保湿、美白、抗衰老等。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精细化需求：消费者对脸部护理的需求越来越精细化，要求产品具有更高的功效。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环保意识：消费者对环保产品的需求逐渐增加，要求脸部护理产品安全、无刺激。</a:t>
                </a:r>
                <a:endParaRPr/>
              </a:p>
            </p:txBody>
          </p:sp>
          <p:sp>
            <p:nvSpPr>
              <p:cNvPr id="19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脸部护理市场需求分析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行业竞争特点</a:t>
                </a:r>
                <a:endParaRPr/>
              </a:p>
            </p:txBody>
          </p:sp>
          <p:sp>
            <p:nvSpPr>
              <p:cNvPr id="20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品牌竞争：脸部护理行业品牌众多，竞争激烈。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产品竞争：脸部护理产品种类繁多，竞争激烈。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价格竞争：脸部护理产品价格差异较大，竞争激烈。</a:t>
                </a:r>
                <a:endParaRPr/>
              </a:p>
            </p:txBody>
          </p:sp>
          <p:sp>
            <p:nvSpPr>
              <p:cNvPr id="21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行业竞争策略</a:t>
                </a:r>
                <a:endParaRPr/>
              </a:p>
            </p:txBody>
          </p:sp>
          <p:sp>
            <p:nvSpPr>
              <p:cNvPr id="2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品牌建设：企业应加强品牌建设，提高品牌知名度和美誉度。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产品创新：企业应不断推出新产品，满足消费者的多样化需求。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价格策略：企业应根据市场需求，制定合理的价格策略，提高竞争力。</a:t>
                </a:r>
                <a:endParaRPr/>
              </a:p>
            </p:txBody>
          </p:sp>
          <p:sp>
            <p:nvSpPr>
              <p:cNvPr id="21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脸部护理行业竞争格局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6000" b="0">
                <a:latin typeface="Microsoft YaHei Light"/>
                <a:ea typeface="Microsoft YaHei Light"/>
              </a:rPr>
              <a:t>脸部护理岗位及要求</a:t>
            </a:r>
            <a:endParaRPr/>
          </a:p>
        </p:txBody>
      </p:sp>
      <p:sp>
        <p:nvSpPr>
          <p:cNvPr id="224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负责为客户提供脸部护理服务</a:t>
                </a:r>
                <a:endParaRPr/>
              </a:p>
            </p:txBody>
          </p:sp>
          <p:sp>
            <p:nvSpPr>
              <p:cNvPr id="2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了解客户需求：了解客户的肌肤状况和需求，为客户提供个性化的护理方案。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提供护理服务：根据客户的需求，提供专业的脸部护理服务。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服务反馈：在服务过程中，收集客户的反馈意见，不断提高服务质量。</a:t>
                </a:r>
                <a:endParaRPr/>
              </a:p>
            </p:txBody>
          </p:sp>
          <p:sp>
            <p:nvSpPr>
              <p:cNvPr id="2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负责产品推荐与销售</a:t>
                </a:r>
                <a:endParaRPr/>
              </a:p>
            </p:txBody>
          </p:sp>
          <p:sp>
            <p:nvSpPr>
              <p:cNvPr id="2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产品介绍：向客户介绍脸部护理产品，提供专业建议。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产品销售：完成脸部护理产品的销售任务，提高销售业绩。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客户关系维护：与客户保持良好的关系，提高客户满意度和忠诚度。</a:t>
                </a:r>
                <a:endParaRPr/>
              </a:p>
            </p:txBody>
          </p:sp>
          <p:sp>
            <p:nvSpPr>
              <p:cNvPr id="2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脸部护理岗位职责概述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专业技能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肌肤分析：能够分析客户的肌肤状况，为客户提供个性化的护理方案。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护理技巧：掌握专业的脸部护理技巧，提供优质的护理服务。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产品知识：熟悉脸部护理产品，能够向客户介绍产品的功效和使用方法。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倾听能力：能够耐心倾听客户的需求和意见，提供贴心的服务。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表达能力：能够清晰地向客户介绍产品和服务，提高客户满意度。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解决问题能力：在服务过程中，能够解决客户的问题，提高客户满意度。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脸部护理技能要求详解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职业操守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诚信：具备良好的诚信品质，对待客户和同事要真诚、守信。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负责任：对待工作要有责任心，确保为客户提供优质的服务。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尊重客户：尊重客户的隐私和需求，为客户提供舒适的服务环境。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沟通能力：具备良好的沟通能力，能够与团队成员保持良好的协作关系。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团队合作：积极参与团队活动，共同完成任务，提高团队凝聚力。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支持他人：在团队中，要乐于帮助他人，提高团队整体能力。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脸部护理行业素质要求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脸部护理面试技巧及注意事项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11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12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了解公司背景</a:t>
                </a:r>
                <a:endParaRPr/>
              </a:p>
            </p:txBody>
          </p:sp>
          <p:sp>
            <p:nvSpPr>
              <p:cNvPr id="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公司规模：了解公司的规模、发展历程和业务范围。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公司文化：了解公司的企业文化、价值观和经营理念。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公司口碑：了解公司在行业内的口碑和评价，了解公司的竞争优势。</a:t>
                </a:r>
                <a:endParaRPr/>
              </a:p>
            </p:txBody>
          </p:sp>
        </p:grpSp>
        <p:grpSp>
          <p:nvGrpSpPr>
            <p:cNvPr id="16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17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1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准备个人简历</a:t>
                </a:r>
                <a:endParaRPr/>
              </a:p>
            </p:txBody>
          </p:sp>
          <p:sp>
            <p:nvSpPr>
              <p:cNvPr id="2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突出专业技能：在简历中突出自己的专业技能和经验，提高求职竞争力。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展示沟通能力：在简历中展示自己的沟通能力和团队协作能力，提高求职成功率。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体现个人优势：在简历中体现自己的个人优势和特点，提高求职吸引力。</a:t>
                </a:r>
                <a:endParaRPr/>
              </a:p>
            </p:txBody>
          </p:sp>
        </p:grpSp>
        <p:grpSp>
          <p:nvGrpSpPr>
            <p:cNvPr id="21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2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准备面试用品</a:t>
                </a:r>
                <a:endParaRPr/>
              </a:p>
            </p:txBody>
          </p:sp>
          <p:sp>
            <p:nvSpPr>
              <p:cNvPr id="2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身份证件：携带身份证、学历证书等相关证件，以备面试时需要。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个人简历：携带个人简历，方便面试官了解求职者的基本信息。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自我介绍：准备自我介绍，展示自己的优势和特点，提高面试成功率。</a:t>
                </a:r>
                <a:endParaRPr/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脸部护理面试前的准备工作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https://d.book118.com/916145211054010051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脸部护理面试技巧PPT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2024-09-17T01:01:56.306</cp:lastPrinted>
  <dcterms:created xsi:type="dcterms:W3CDTF">2024-09-16T17:01:56Z</dcterms:created>
  <dcterms:modified xsi:type="dcterms:W3CDTF">2024-09-16T17:01:58Z</dcterms:modified>
</cp:coreProperties>
</file>