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9F0F6-7E46-47BD-9BBD-114DF0B1B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36A4B-4A04-44A5-AF62-890484D24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A50E4-74E8-4558-BFED-526A05480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766C9-AD5C-4B4F-9D56-E5CE450F3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98FE69-EBE4-401E-9F48-94D99216B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8ECCCF-3433-4D22-AFFD-0A0EF0A74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B8ABF8-CFF1-432F-8400-0E8A4B3A6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49BD4-5E2B-4D48-8FF4-EE579484B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6208C-D442-4C25-977B-6BD437F54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A3D59-65AE-484E-9F32-66E5A91B1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FFE74-C6F4-42E1-A626-4199C2C22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5101200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企业并购与集团管控演讲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企业并购的流程与策略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集团管控模式与策略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企业并购的风险与防范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企业并购的成功要素与案例分析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企业并购的未来展望与建议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企业并购概述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企业并购是指两个或多个企业根据自愿原则，通过产权交易的形式，实现企业所有权和控制权的转移。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横向并购、纵向并购、混合并购等。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获取资源和技术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多元化经营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财务协同效应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并购的动因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通过并购同行业或相关行业的公司，实现规模效应，提高市场占有率。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通过并购获得目标公司的资源、技术或品牌，提升企业核心竞争力。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通过并购不同行业的公司，实现多元化经营，降低经营风险。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通过并购实现财务协同效应，优化资本结构，降低成本。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企业并购经历了多轮浪潮，如19世纪末的横向并购、20世纪中期的纵向并购和混合并购、20世纪末的跨国并购等。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随着经济全球化和信息技术的发展，企业并购呈现出更加多元化、复杂化的趋势，同时监管环境也对企业并购产生了影响。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并购的历史与趋势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企业并购的流程与策略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尽职调查是并购过程中的重要环节，目的是全面了解目标企业的经营状况、财务状况、法律风险等方面的情况，为后续的估值定价和交易条件提供依据。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尽职调查过程中需要注意保密和合规问题，确保调查活动的合法性和规范性。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尽职调查的结果应该形成详细的报告，为并购决策提供依据。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尽职调查通常包括财务尽职调查、法律尽职调查、商业尽职调查和人力资源尽职调查等方面，需要专业的团队进行全面深入的调查和分析。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尽职调查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估值与定价是并购交易的核心问题之一，涉及到交易双方的利益分配和并购价值的确立。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常用的估值方法包括市盈率法、现金流折现法、相对估值法和资产基础法等，根据具体情况选择合适的方法进行评估。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估值与定价需要考虑多种因素，包括目标企业的财务状况、市场前景、竞争优势等，以及并购后的协同效应和市场反应等因素。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定价则是在估值的基础上，综合考虑交易双方的谈判地位、战略意图和市场环境等因素，确定最终的交易价格。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估值与定价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融资安排是并购交易中不可或缺的一环，涉及到并购资金的来源和结构等问题。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常见的融资方式包括债务融资、股权融资和混合融资等，根据具体情况选择合适的融资方式。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融资安排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融资安排需要考虑多种因素，包括并购规模、交易结构、风险控制等，以及资本市场的环境和企业的财务状况等因素。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融资安排需要注重风险控制和成本效益分析，确保并购活动的可行性和经济性。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并购整合是并购交易完成后的重要环节，涉及到企业资源的整合和优化配置等问题。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并购整合需要制定详细的整合计划，明确整合目标和实施步骤，确保整合活动的顺利推进。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并购整合需要注重风险控制和协同效应的实现，确保企业价值的提升和可持续发展。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并购整合需要考虑多种因素，包括企业文化、组织结构、人力资源、业务协同等，以及市场环境和政策法规等因素。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并购整合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集团管控模式与策略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集团管控模式与策略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https://d.book118.com/916151012003010041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2024-09-07T15:35:49.414</cp:lastPrinted>
  <dcterms:created xsi:type="dcterms:W3CDTF">2024-09-07T07:35:49Z</dcterms:created>
  <dcterms:modified xsi:type="dcterms:W3CDTF">2024-09-07T07:35:51Z</dcterms:modified>
</cp:coreProperties>
</file>