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80BA0-D025-4203-AF5E-79842EC45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BE32A-C533-48AE-A7E3-4234439AA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0E7E8-C89B-49F6-96C1-F9B692893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ED1CED-0DC3-4028-A7C1-C0176CD05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163831-64A0-478D-A9A6-4512A956E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8E3E2C-5973-4F91-85EB-4C0EE36E9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DEDD9B-1E27-41BE-A347-17B854985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0B88A-2D7E-43D8-8FB2-164AB1891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78083C-43EA-45B4-BD0D-0719AC9DB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70DCF-B2C6-41A9-BEE9-60A13572F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E48C6-881F-4A86-B0F4-B424B7D6C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5112023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《固定化酶反应》PPT课件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固定化酶反应简介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固定化酶的制备方法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固定化酶反应的优缺点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固定化酶反应的应用实例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固定化酶反应的未来展望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固定化酶反应简介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固定化酶反应是一种将酶固定在特定载体上，实现酶的反复和连续利用的技术。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固定化酶反应具有高选择性、高活性和高稳定性，能够实现酶的长期保存和重复利用，同时操作简便，易于工业化生产。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837" r="483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固定化酶反应最早可追溯到20世纪70年代，随着生物技术的不断发展，该技术逐渐成熟并广泛应用于各个领域。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目前，固定化酶反应技术已经取得了长足的进步，新型固定化酶载体的研发和应用不断涌现，提高了酶的固定效率和反应性能。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生物工程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医药工业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环境工程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食品工业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47" r="1664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固定化酶反应在生物工程领域中广泛应用于抗生素、氨基酸、有机酸等产品的生产。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在医药工业中，固定化酶反应被用于药物的合成、制备和分离纯化等过程。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固定化酶反应在环境工程领域中用于处理废水、废气等污染物，实现环保和资源回收。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在食品工业中，固定化酶反应被用于食品的加工、保鲜和品质改良等方面。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固定化酶的制备方法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物理吸附法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利用酶分子与载体表面的极性基团间的相互作用，将酶吸附在载体表面。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离子吸附法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利用酶分子与载体表面带有的相反电荷间的相互作用，将酶固定在载体表面。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09" r="2280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吸附法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微胶囊法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将酶分子包埋在聚合物薄膜中，形成微胶囊，再将微胶囊固定在载体上。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凝胶包埋法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将酶分子包埋在凝胶中，再将凝胶固定在载体上。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包埋法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利用双功能试剂将酶分子间的交联，形成网状结构，再固定在载体上。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双功能交联法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利用辐射引发酶分子间的交联，形成网状结构，再固定在载体上。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辐射交联法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交联法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利用化学反应将酶分子与载体表面的化学基团共价结合，形成稳定的固定化酶。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酶促共价法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利用酶催化反应将酶分子与载体表面的化学基团共价结合，形成稳定的固定化酶。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化学共价法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共价法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固定化酶反应的优缺点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https://d.book118.com/916151120235010044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2024-09-13T13:10:34.354</cp:lastPrinted>
  <dcterms:created xsi:type="dcterms:W3CDTF">2024-09-13T05:10:34Z</dcterms:created>
  <dcterms:modified xsi:type="dcterms:W3CDTF">2024-09-13T05:10:36Z</dcterms:modified>
</cp:coreProperties>
</file>