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ABDC7-574C-4E8B-ABFE-9174C6280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BD5B9-0A91-4B00-A515-2CA3BC298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D3991-5C13-42FC-BB7C-B24DBD671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8A925-15E5-4274-8FBD-B2E60E2D2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FA3419-0CDA-406E-BACC-C9548889B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13F990-FF69-47C4-B0DD-8E55A0FDD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D3C2D-E541-410A-B05F-66B3B6E57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478FD-A14A-425E-828F-B394CE6FE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F5CE9-1177-4B65-8B35-065DE5446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F2C45-039D-4EDB-81EB-3E7419454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09126-4FD2-4C34-9AB4-2A3CA40B5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511331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大学新生入学教育的心理学与辅导知识与实践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大学新生心理特点及挑战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入学教育中心理学角色定位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辅导知识在入学教育中应用实践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校园心理健康服务体系构建与完善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家校合作共同推进新生入学适应工作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案例分析：成功解决新生入学问题实例分享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大学新生心理特点及挑战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离开长期生活的环境，面对新环境的不确定性。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对未来生活的担忧和恐惧，缺乏安全感。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对新的人际关系的期待和焦虑，担心无法融入新集体。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离开熟悉环境的不安感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需要针对个体差异提供个性化的心理辅导和支持。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个人背景、性格、兴趣爱好等差异导致适应新环境的能力不同。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部分学生可能出现适应障碍，表现为情绪低落、焦虑、失眠等。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新环境适应能力差异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大学学业难度增加，学习方法和思维方式需要转变。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面临来自同学、老师、家长等多方面的期望和压力。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担心自己无法胜任学业，产生竞争焦虑和自卑情绪。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学业压力与竞争焦虑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人际关系建立与调整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需要重新建立新的人际关系网络，包括同学、老师、室友等。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面对不同的人际冲突和矛盾，需要学会沟通和协调。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建立良好的人际关系对于新生的心理健康和成长至关重要。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入学教育中心理学角色定位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提供适应性教育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帮助学生了解大学生活的特点和要求，引导他们逐步适应新的学习和生活环境。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缓解分离焦虑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针对新生离开熟悉的环境和亲人而产生的焦虑情绪，提供情感支持和心理疏导。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协助新生建立新的社交圈子，鼓励他们参与校园活动和社团组织，以增强归属感和认同感。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帮助学生顺利过渡到大学生活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66" r="31566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个别心理辅导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针对学生在入学初期可能出现的心理问题，如适应障碍、学习困难、人际关系紧张等，提供个别心理辅导服务。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团体心理辅导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组织新生参与团体心理辅导活动，通过互动交流、分享经验等方式，帮助他们缓解压力、增强自信。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心理健康宣传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开展心理健康宣传教育活动，提高学生的心理健康意识，教会他们应对常见心理问题的方法和技巧。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提供心理支持和辅导服务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提升自我意识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引导学生认识自己的优点和不足，鼓励他们树立自信心和积极心态。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通过课堂教学和实践活动，培养学生的批判性思维能力，使他们能够独立分析问题、解决问题。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增强应对挫折能力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教育学生正确看待挫折和失败，教会他们从中吸取教训、调整策略，以更好地应对未来挑战。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培养学生自主解决问题能力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通过入学教育中的心理学干预，激发学生的内在潜能，促进他们在学术、艺术、体育等各方面的全面发展。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激发潜能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引导学生树立自律意识，自觉遵守校规校纪，形成良好的学习和生活习惯。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培养自律精神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通过参与志愿服务等公益活动，培养学生的社会责任感和公民意识，使他们成为有担当、有作为的新时代青年。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促进个人成长和全面发展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辅导知识在入学教育中应用实践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帮助学生识别和改变消极思维模式，培养积极、合理的认知方式。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教授学生有效的情绪调节方法，如深呼吸、冥想、放松训练等，以缓解负面情绪。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行为激活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鼓励学生积极参与有益的活动，提升自我价值感和成就感，从而改善情绪状态。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认知行为疗法在情绪管理中的运用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教授学生有效的沟通技巧，如倾听、表达、反馈等，以促进良好的人际互动。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培养学生团队合作意识，学会在团队中发挥自己的优势，尊重他人，协同解决问题。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引导学生正确处理人际冲突，学会妥协、包容和理解，以维护和谐的人际关系。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人际关系技巧在团队建设中价值体现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帮助学生识别生活中的压力源，了解压力对身心健康的影响。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压力源识别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指导学生合理规划时间，提高学习和生活效率，从而减轻压力感。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教授学生各种放松技巧，如渐进性肌肉松弛法、想象放松法等，以缓解身心紧张。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压力管理策略在日常生活中的推广实施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https://d.book118.com/916151133102010051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2024-09-17T03:22:54.256</cp:lastPrinted>
  <dcterms:created xsi:type="dcterms:W3CDTF">2024-09-16T19:22:54Z</dcterms:created>
  <dcterms:modified xsi:type="dcterms:W3CDTF">2024-09-16T19:22:56Z</dcterms:modified>
</cp:coreProperties>
</file>