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B8188-A1BD-4FD8-BDAF-A7136D8DA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6242F-8B10-40A2-8FF7-0CF8FD40B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0A4EC-5A33-4625-94DA-E8064CEDB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32C8B-1099-4396-90B5-3583D84A5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DACF9D-4821-42B2-9496-B36FEEDA0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908F6A-674C-498D-AF73-0CEAFE96E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4FBFF8-CA36-4A5B-9D20-55246A490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F94A4-8013-4D88-9853-C5BD6DC8F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0BDA3-B806-44A2-B77B-F0A1A968D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2D122-0155-4879-87F4-CE550ECA0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5D56C-48AB-4A8D-B1B2-DC2DDC4A8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521101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人的形体参数-资料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身高与体重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围度与比例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体型分类与特点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身体姿态与运动能力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深入研究人体各部位尺寸、形状、比例及相互关系。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了解人的形体参数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应用领域广泛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适应人群多样化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208" r="22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为服装设计、家具设计、汽车设计等领域提供重要参考。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满足不同年龄、性别、体型人群的需求。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8" b="3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人体测量学基础知识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人体尺寸数据测量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人体体型分类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人的形体参数应用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介绍人体测量学的定义、发展历程及基本原理。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探讨不同体型特征及其分类方法。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详细阐述人体各部位尺寸测量方法及注意事项。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举例说明人的形体参数在各领域的应用实例。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身高与体重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测量者需脱鞋，立正姿势站在身高计的底板上，脚跟、骶骨部及两肩胛间紧靠身高计的立柱上，测量者站在被测量人的左右均可，将其头部调整到耳屏上缘与眼眶下缘的最低点齐平，再移动身高计的水平板至被测量人的头顶，使其松紧度适当，即可测量出身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根据《中国成年人体质测定标准》，身高以厘米为单位，精确到小数点后一位。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身高测量方法及标准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被测量者需空腹、排空大小便、穿着单薄衣物进行测量。测量时，被测量者平静站立于体重秤上，双脚位置左右对称，身体保持自然直立状态，不要晃动或做其他动作。读数以千克为单位，精确到小数点后一位。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根据《中国成年人体质测定标准》，体重以千克为单位，精确到小数点后一位。同时，根据不同年龄段和性别，有不同的评价标准。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体重测量方法及标准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BMI是国际上常用的衡量人体胖瘦程度以及是否健康的一个标准。计算公式为：BMI=体重（kg）/身高（m）的平方。根据BMI值的大小，可以判断被测量者是否存在超重、肥胖等问题。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身体质量指数（BMI）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价一个人的形体美观度时，除了考虑身高和体重的绝对值外，还需要考虑它们之间的协调性。例如，一个身材高大但过于瘦弱的人可能并不美观，而一个身材矮小但比例匀称的人则可能更具吸引力。因此，在评价形体美观度时，需要综合考虑多个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身高与体重的协调性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身高与体重关系分析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围度与比例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通过乳点(BP点)前后水平围量一周的长度，即为胸围的尺寸。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经脐部中心的水平围长，或肋最低点与髂嵴上缘两水平线间中点线的围长，用软尺测量，在呼气之末、吸气未开始时测量。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1445" r="3144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583" r="22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臀部向后最突出部位的水平围长。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臀围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围度测量方法及标准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大腿内侧肌肉最膨隆处的水平周长或经臀股沟点的大腿水平围长。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大腿围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小腿最丰满处的水平周长。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小腿围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在喉结处的颈部水平周长。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围度测量方法及标准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左、右肩峰点之间的直线距离。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两髂嵴点之间最宽的距离。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392" r="103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围度测量方法及标准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上下身比例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以肚脐为界，上下身比例应为5:8，符合“黄金分割”定律。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肩宽与臀宽比例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理想比例为0.618，即肩宽是臀宽的黄金比例。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胸围与臀围比例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理想比例为0.75，即胸围是臀围的3/4左右。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比例计算方法及标准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https://d.book118.com/916152110111010045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2024-09-14T04:20:35.741</cp:lastPrinted>
  <dcterms:created xsi:type="dcterms:W3CDTF">2024-09-13T20:20:35Z</dcterms:created>
  <dcterms:modified xsi:type="dcterms:W3CDTF">2024-09-13T20:20:37Z</dcterms:modified>
</cp:coreProperties>
</file>