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8C44B-C0DF-40B9-98D7-7A81C718A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6BBDC-A298-4761-AEE2-086014D0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B9B35-2943-4D36-90F6-AEDAF47F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6DDF8-700C-4952-9DB5-E22EFC44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564A7-DAF0-441E-8AF7-8912798D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91383-0543-41B0-A3FC-A77765665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0122F-AFEF-4B81-B295-93AAA440E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BBDE1-5B17-4521-A387-C25374BDF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F886D-625A-43AF-8575-F9DA1144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0A25-6FA7-488B-A705-3C7DA2DD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689C-880F-40C6-BB60-9CC17A4A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2134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新能源招商策划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招商策略与渠道选择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项目包装与宣传推广方案设计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投资环境优化措施建议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招商效果评估及持续改进计划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国内外新能源市场概况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国际新能源市场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近年来，全球新能源市场规模持续扩大，风能、太阳能、生物质能等领域发展迅速。国际社会对新能源的关注度不断提高，各国纷纷出台政策扶持新能源产业发展。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国内新能源市场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我国新能源产业在近年来取得了显著成就，已经成为全球最大的新能源市场之一。国内新能源企业数量不断增加，技术水平逐步提升，产业链日趋完善。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新能源技术发展动态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储能技术发展迅速，锂离子电池、液流电池等新型储能技术不断涌现，为新能源的广泛应用提供了有力支撑。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光伏技术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光伏技术不断提高转换效率，降低成本，同时光伏建筑一体化、光伏农业等多元化应用模式不断涌现。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风能技术向大型化、智能化方向发展，海上风电成为新的增长点。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27" b="72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各国政府纷纷出台新能源政策，推动新能源产业发展。例如，减少化石能源补贴、提高新能源汽车购车补贴等。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我国政府高度重视新能源产业发展，出台了一系列扶持政策，如税收优惠、补贴政策、土地政策等，为新能源产业的快速发展提供了有力保障。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政策法规对新能源产业影响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随着全球对环境保护意识的提高和新能源技术的不断进步，新能源市场规模将持续扩大。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未来新能源市场的竞争将更加激烈，技术创新将成为企业的核心竞争力。企业需要不断加大研发投入，提高技术水平，降低成本，才能在市场中立于不败之地。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随着新能源技术的不断发展，新能源的应用领域将不断拓展，多元化应用模式将不断涌现。例如，光伏建筑一体化、光伏农业、分布式能源等将成为新的增长点。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面对全球性的能源和环境问题，各国之间的合作将更加紧密。未来，国际间的新能源技术交流和合作将更加频繁，共同推动全球新能源产业的发展。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技术创新成为核心竞争力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多元化应用模式不断涌现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国际化合作趋势加强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目标企业类型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专注于新能源技术研发、生产及应用的企业，包括太阳能、风能、生物质能等领域的优秀企业。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具备先进的新能源技术，寻求政策支持、市场拓展和产业链上下游合作机会。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13" r="20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明确招商目标企业类型及需求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确定项目定位和产业布局规划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以新能源技术研发和产业化应用为核心，打造集研发、生产、销售于一体的新能源产业集群。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结合区域资源禀赋和产业基础，合理规划新能源产业链上下游企业布局，形成产业集聚效应。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产业布局规划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" b="1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投资者实力评估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通过调查潜在投资者的企业规模、技术实力、市场份额等指标，评估其投资能力和风险承受能力。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投资者意愿评估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了解潜在投资者对新能源产业的认知、投资意向和合作需求，判断其投资意愿的强烈程度。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评估潜在投资者实力和意愿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技术创新策略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政策扶持策略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制定差异化竞争优势策略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发挥龙头企业带动作用，促进产业链上下游企业紧密合作，实现资源共享和优势互补。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争取政府对新能源产业的政策支持和资金扶持，降低企业经营成本，提高产业竞争力。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鼓励企业加大研发投入，引进和培育高端人才，提升自主创新能力，形成技术领先优势。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积极开拓国内外市场，参加行业展会、论坛等活动，加强品牌宣传和推广，提高市场知名度和影响力。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招商策略与渠道选择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与新能源相关的行业协会建立紧密合作关系，利用其资源和网络优势，共同举办研讨会、论坛等活动，吸引目标投资者。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参加展会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积极参加国内外新能源领域的专业展会，展示公司的技术实力和产品优势，与潜在投资者建立联系。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传统渠道拓展：行业协会、展会等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在知名的新能源专业网站上发布招商信息，展示公司的投资潜力和市场前景，吸引投资者关注。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利用微博、微信等社交媒体平台，发布新能源领域的最新动态和公司的招商信息，扩大品牌曝光度。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专业网站推广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线上平台利用：专业网站、社交媒体等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积极寻求与地方政府或相关部门的合作机会，参与新能源领域的公共项目或基础设施建设，获取政策支持和资金扶持。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政府合作项目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深入研究国家和地方政府发布的新能源政策，及时申请符合条件的政策支持和补贴，降低投资成本。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政策研究及申请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政府合作与政策支持获取途径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https://d.book118.com/916152134055010035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2024-09-05T02:38:34.483</cp:lastPrinted>
  <dcterms:created xsi:type="dcterms:W3CDTF">2024-09-04T18:38:34Z</dcterms:created>
  <dcterms:modified xsi:type="dcterms:W3CDTF">2024-09-04T18:38:36Z</dcterms:modified>
</cp:coreProperties>
</file>