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CBE70-0485-44BA-8D35-D0F44260D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4A58B-D46C-4A1F-9A40-AEC1865DC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ED88D-FD94-4F18-ACC4-FD14F9792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3F687-664F-428D-A180-90C927C04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304428-C12E-49E0-91C0-645DCDF07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FA7284-970E-45C9-9154-0395BA2A5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304CD4-9446-42D4-B499-60071FA77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80E3E-22B1-4BEC-8548-770BE47F6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246D4-87D5-4994-980A-599EF4931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F3C9C-5D7D-4EAE-B005-0D7D35A42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102B2-0D30-4726-AEB4-50E315635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52223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Braden压疮风险评估量表解析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Braden压疮风险评估量表概述</a:t>
            </a:r>
          </a:p>
          <a:p>
            <a:r>
              <a:t>Braden压疮风险评估量表的详细解析</a:t>
            </a:r>
          </a:p>
          <a:p>
            <a:r>
              <a:t>Braden压疮风险评估量表的使用方法和注意事项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Braden压疮风险评估量表的临床应用和意义</a:t>
            </a:r>
          </a:p>
          <a:p>
            <a: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Braden量表是一种广泛应用于临床的评估工具，用于预测和评估患者发生压疮的风险。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评估压疮风险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通过评估患者压疮风险，医护人员可以制定相应的预防措施，降低压疮发生率，提高患者生活质量。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提供预防措施依据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压疮风险评估的重要性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早期识别高风险患者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通过压疮风险评估，可以早期识别出高风险患者，从而及时采取干预措施，避免或减少压疮的发生。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个性化护理计划的制定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针对不同风险等级的患者，医护人员可以制定个性化的护理计划，确保患者得到适当的照顾和治疗。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提高医疗质量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通过压疮风险评估和预防措施的实施，可以降低压疮的发生率，提高医疗质量，减少医疗纠纷。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Braden压疮风险评估量表概述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量表的发展历程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随着临床实践和研究的深入，量表经过多次修订和完善，逐渐成为压疮风险评估的常用工具。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1987年，Braden等人首次提出压疮风险评估量表，用于预测压疮发生的风险。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量表的构成和评估内容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Braden压疮风险评估量表包括6个评估维度：感知能力、潮湿程度、活动能力、移动能力、营养状况及摩擦力和剪切力。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每个维度分为4个等级，分别对应不同的分数，总分最低为6分，最高为23分，分数越低表示压疮发生的风险越高。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适用于所有住院患者，特别是长期卧床、活动受限或存在营养不良等高危因素的患者。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由专业医护人员对患者进行评估，根据量表中的各项维度和等级进行打分，最终得出总分并判断患者的压疮风险等级。医护人员应根据患者的风险等级采取相应的预防措施，以降低压疮的发生率。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量表的适用范围和使用方法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Braden压疮风险评估量表的详细解析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感知能力评估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患者对压力相关的不适没有反应，不能表达不适或疼痛。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患者对压力相关的不适反应迟钝，只有在强烈或持续的压力下才会表达不适。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患者对压力相关的不适有反应，但可能不准确或不及时。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患者的感知能力正常，对压力相关的不适反应敏感。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完全受限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非常受限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轻度受限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没有改变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持续潮湿</a:t>
            </a:r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常常潮湿</a:t>
            </a:r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偶尔潮湿</a:t>
            </a:r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很少潮湿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潮湿度评估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皮肤总是潮湿，无论是否因为出汗、尿液、伤口渗出等原因。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皮肤经常潮湿，但并非总是如此。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皮肤有时会潮湿，但大多数情况下是干燥的。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皮肤几乎总是保持干燥。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卧床不起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非常有限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轻度受限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没有改变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活动能力评估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患者完全卧床不起，无法进行任何主动或被动的身体活动。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患者活动能力有一定程度的限制，但仍能进行一些主动或被动的身体活动。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患者活动能力严重受限，只能进行非常少的主动或被动身体活动。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患者的活动能力正常，可以进行日常的身体活动。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https://d.book118.com/916152223203010042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2024-09-10T09:02:11.289</cp:lastPrinted>
  <dcterms:created xsi:type="dcterms:W3CDTF">2024-09-10T01:02:11Z</dcterms:created>
  <dcterms:modified xsi:type="dcterms:W3CDTF">2024-09-10T01:02:13Z</dcterms:modified>
</cp:coreProperties>
</file>