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5676D-E36B-4BC0-B78F-83A6BC646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C7166-A810-4781-91BB-79A850752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AE847-DB43-4E43-9215-F23B48891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EDBE3-3E5F-48FC-9490-9400FE199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85D278-70D1-4ADE-9056-42D018963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DB57EE-E45B-4B79-9EAA-5CEC62983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98F5F8-402C-4AD5-AA92-C6D3FAE89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D69D19-4843-4DA4-95EB-4582D3BAF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3C85E-8B6A-4CA5-8AB0-3133DF015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A9114-211D-491A-A941-F8A7B5171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927FA-F47B-4E44-990C-7A011CEA9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201003021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临床检验仪器学概述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临床检验仪器学简介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临床检验仪器的主要类型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临床检验仪器的工作原理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临床检验仪器的重要性和影响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临床检验仪器的发展趋势和未来展望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临床检验仪器学简介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412" b="23412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临床检验仪器学具有跨学科性、实践性强、更新换代快等特点，其发展与医学、科技水平的提高密切相关。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临床检验仪器学是一门研究临床检验中使用的各种仪器的学科，涉及医学、生物学、化学、物理学等多个领域。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医学实验室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临床检验仪器学在医学实验室中应用广泛，涉及血液分析、尿液分析、生化分析等多个方面。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临床诊断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临床检验仪器学在临床诊断中发挥着重要作用，如B超、X光机、CT等影像诊断设备。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医学研究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临床检验仪器学在医学研究中具有重要地位，如基因测序、蛋白质组学等领域。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临床检验仪器学的应用领域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67" b="44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20世纪初，临床检验仪器开始出现，如显微镜、离心机等。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20世纪中叶以后，随着科技的不断进步，临床检验仪器开始向自动化、智能化方向发展。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现代阶段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进入21世纪，随着信息技术、生物技术的飞速发展，临床检验仪器学不断涌现出新的技术和成果，推动了医学领域的快速发展。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临床检验仪器学的发展历程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临床检验仪器的主要类型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https://d.book118.com/916201003021010035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2024-09-04T17:37:44.185</cp:lastPrinted>
  <dcterms:created xsi:type="dcterms:W3CDTF">2024-09-04T09:37:44Z</dcterms:created>
  <dcterms:modified xsi:type="dcterms:W3CDTF">2024-09-04T09:37:45Z</dcterms:modified>
</cp:coreProperties>
</file>