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DDC4D-8E89-4395-AADD-03BD672F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0CACB-E5AF-4A1C-A227-06C279DEB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FCB3C-2EED-4BBC-B48C-65C8E4F49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2B425-502F-4053-8B7F-9269D4396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48034-9946-4041-ABDA-C8C2CB025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BB500D-791C-4E7F-ABD4-77001EFEB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88EA3A-A397-4406-B86E-05F1C4C24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EB735-6D8E-4197-9EDC-6195294F2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7C095-98FE-4CA4-9527-B79E96C3B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18233E-AA6E-470E-989F-67810AC5C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8D7DA-FF4A-424E-B5A1-FFC0D6F8E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01211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生产控制服务方案培训课件纺织设备行业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纺织设备生产控制流程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纺织设备生产控制关键技术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生产控制服务在纺织设备行业的应用案例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生产控制服务实施策略与建议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生产控制服务是指通过对生产过程进行全面监控、调度和优化，确保生产按照计划顺利进行，提高生产效率和质量的一系列服务。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随着纺织设备行业的快速发展，客户对产品质量、交货期等方面的要求不断提高，传统的生产管理方式已无法满足需求，生产控制服务应运而生。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24" b="277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纺织设备行业正经历着技术升级、市场竞争加剧等变革，企业需要不断提高生产效率、降低成本以保持竞争力。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生产过程中存在诸多不可控因素，如设备故障、原材料波动、人员流动等，这些因素直接影响到生产计划的执行和产品质量的稳定。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纺织设备行业现状及挑战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通过对生产过程进行实时监控和调度，确保生产按照最优方案进行，减少生产中断和浪费，提高生产效率。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通过对生产过程中的关键参数进行监控和调整，确保产品质量始终符合客户要求，减少不良品率和客户投诉。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通过对生产过程进行全面优化，降低能源消耗、减少原材料浪费、提高设备利用率等，从而降低生产成本。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通过提供高品质、高效率的生产控制服务，帮助企业赢得客户信任和市场口碑，增强市场竞争力。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生产控制服务的重要性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纺织设备生产控制流程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识别客户需求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与客户沟通，明确产品规格、质量、交货期等要求。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了解行业动态、市场需求、竞争对手情况，为生产计划提供依据。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根据企业现有生产能力和资源状况，评估满足客户需求的能力。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评估现有生产能力是否满足计划要求，如不足则提出改进措施。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主生产计划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根据需求分析结果，制定主生产计划，明确生产目标、时间表和所需资源。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物料需求计划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根据主生产计划，制定物料需求计划，确定所需原材料、零部件的种类和数量。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建立供应商评估机制，选择合适的供应商并建立长期合作关系。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根据物料需求计划下达采购订单，跟踪订单执行情况，确保物料按时到货。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采购订单管理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建立库存管理制度，设定安全库存水平，采用先进的库存控制方法，降低库存成本。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物料采购与库存管理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建立质量管理体系，对生产过程中的关键工序和产品质量进行监控，确保产品质量符合要求。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建立异常处理机制，对生产过程中出现的问题及时进行处理和解决，减少生产中断和浪费。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生产调度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根据生产实际情况，灵活调整生产计划和资源分配，确保生产顺利进行。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实时跟踪生产进度，确保生产按照计划进行。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生产过程监控与调度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纺织设备生产控制关键技术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自动化控制系统设计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包括硬件选型、系统架构、控制策略等。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自动化生产调度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根据生产计划和设备状态，实现自动化排产和调度。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自动化设备集成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实现纺织设备的自动化生产线，提高生产效率。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自动化控制技术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传感器类型与应用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介绍不同类型的传感器在纺织设备中的应用，如温度传感器、压力传感器、位移传感器等。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信号处理与转换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讲解传感器信号的处理和转换方法，如放大、滤波、模数转换等。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利用传感器数据，实现纺织设备的故障诊断和预测，提高设备维护水平。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传感器与检测技术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介绍数据采集的方法和传输协议，如OPC、Modbus等。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讲解数据的处理方法，如数据清洗、数据压缩、数据存储等。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数据处理与存储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利用数据处理技术，对纺织设备生产数据进行深入分析，挖掘潜在价值，为生产优化提供决策支持。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数据分析与应用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https://d.book118.com/916201211122010043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2024-09-11T11:34:02.322</cp:lastPrinted>
  <dcterms:created xsi:type="dcterms:W3CDTF">2024-09-11T03:34:02Z</dcterms:created>
  <dcterms:modified xsi:type="dcterms:W3CDTF">2024-09-11T03:34:04Z</dcterms:modified>
</cp:coreProperties>
</file>