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064C38-2336-4CE0-B9BE-E18BAE024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5856B-6960-45EB-8C0C-DE48F576B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6BA46-BE92-49D6-9A1C-F19F12604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7D6509-7BB5-4BC6-AD00-81024EDB7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C3430D-E845-434C-AF65-1442F3A5F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2BCB07-492F-4C8E-AE44-2C1126AF5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B2E470-85C3-4E5F-963B-597680972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E6BC6F-B372-43E1-B935-F825C4472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65A754-AA83-4D38-BCA4-AE49AF491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06D3D-1F5A-457C-8C22-1826E1CFF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49B3C7-D3A2-49CD-BDFA-A5219A335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202015011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县城蛋糕创业计划书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财务预测与融资计划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县城居民数量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约10万人，其中约30%为家庭年收入在10万元以上的中高收入群体。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消费习惯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县城居民注重家庭和亲情，喜欢在节日和纪念日购买蛋糕等甜点。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市场空间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县城蛋糕市场尚处于发展阶段，品牌和品种相对较少，具有较大的发展空间。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目标市场概述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县城居民口味偏好甜而不腻、口感细腻的蛋糕。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口味需求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0986" b="1098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价格接受度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购买渠道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中高收入家庭对价格敏感度较低，更注重品质和口感。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县城居民主要通过实体店购买蛋糕，对线上订购和配送服务的需求逐渐增加。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县城内已有5家品牌蛋糕店，其中2家为知名品牌。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167" r="131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现有竞争对手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通过创新口味、提高品质、优化服务和拓展线上业务等方式，提升品牌知名度和竞争力。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以特色产品和服务吸引消费者，同时注重成本控制和盈利能力。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根据市场需求，设计不同口味、尺寸和款式的蛋糕，如水果蛋糕、巧克力蛋糕、慕斯蛋糕等。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蛋糕系列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提供面包、饼干、甜甜圈等烘焙食品，满足不同消费者的口味需求。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烘焙产品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提供咖啡、茶饮、果汁等饮品，为消费者提供多样化的饮品选择。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产品线规划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提供快速、准时的配送服务，满足客户对时间和地点的要求。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定制蛋糕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提供个性化定制服务，根据客户需求设计独特的蛋糕款式和图案。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设立会员制度，为会员提供优惠、积分兑换等福利，增加客户粘性。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48" r="1464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特色产品与服务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不断研发新口味和配方，满足消费者对新鲜感的需求。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创新口味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792" r="107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注重健康理念，使用优质原料，减少糖分和脂肪的摄入，推出低糖、低脂的健康蛋糕。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健康理念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结合当地文化和节日特色，推出具有地域特色的蛋糕产品，提高品牌辨识度。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文化特色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产品创新与差异化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明确品牌的核心价值观和特色，与县城内其他蛋糕品牌形成差异化。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设计独特的品牌标志、视觉识别系统，以及统一的店面装修风格。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品牌形象设计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利用社交媒体、本地广告、口碑营销等多种渠道，提高品牌知名度和美誉度。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品牌传播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与其他县城内知名品牌或企业合作，共同推广和扩大品牌影响力。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合作与联盟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品牌建设与推广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3194" r="319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在县城内选址开设实体店，提供线下购买和配送服务。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实体店销售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利用电商平台或自建官方网站，拓展线上销售渠道。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网络销售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与当地超市、便利店等合作，将产品入驻到更多销售终端。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合作伙伴销售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提供个性化定制服务，满足不同客户的需求。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定制服务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销售渠道策略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https://d.book118.com/916202015011010102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2024-09-26T18:25:12.866</cp:lastPrinted>
  <dcterms:created xsi:type="dcterms:W3CDTF">2024-09-26T10:25:12Z</dcterms:created>
  <dcterms:modified xsi:type="dcterms:W3CDTF">2024-09-26T10:25:15Z</dcterms:modified>
</cp:coreProperties>
</file>