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B40A91-728F-4C4E-947A-5E679BC0E5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B10BA4-250E-4672-94E8-33CDA26D66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6615EB-6F27-4E61-A8E2-B5E236B6C8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026B76-6D73-4E56-8384-3122D481DB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14F6B6-5350-46D0-A9CA-2289A263F5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4FD9F3-2459-4824-8D75-B723948601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337A9F-1156-420D-99AF-2C86E65845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AFA744-8317-443B-B2E9-0B4B9AD6E4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E53315-7238-408B-89C1-498D1095DD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AB73FE-7B99-4E67-9E60-7D5BBD423A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14306E-36E6-467B-8DDA-366426F246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6204035045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亲和纯化-高等生物分离工程讲座</a:t>
            </a: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2628530" y="5777992"/>
            <a:ext cx="2809438"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亲和纯化技术概述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高等生物分离工程基础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亲和纯化技术在高等生物分离中应用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亲和纯化技术操作方法与注意事项</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高等生物分离工程案例分析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亲和纯化技术概述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利用生物分子间的特异性相互作用，将目标分子从混合物中分离纯化的技术。</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基于生物分子间的亲和力，通过特定的配体与目标分子结合，形成稳定的复合物，从而实现目标分子的分离和纯化。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亲和纯化定义与原理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亲和纯化原理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亲和纯化定义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759" r="2759"/>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应用拓展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近年来，亲和纯化技术在生物医药、生物工程、环境科学等领域的应用不断拓展。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早期探索</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20世纪60年代，亲和层析技术的出现为亲和纯化技术的发展奠定了基础。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技术发展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随着生物技术的不断进步，亲和纯化技术得到了快速发展，出现了多种新型配体和分离材料。</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亲和纯化技术发展历程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470" r="5470"/>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819" r="1781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亲和纯化技术应用领域</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用于药物研发、生产过程中的蛋白质分离纯化、抗体药物制备等。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在基因工程、细胞工程等领域中，用于分离纯化重组蛋白、酶等生物大分子。</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应用于环境污染物检测、环境微生物分离等领域。</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如食品科学、农业科学等领域中也有广泛的应用。</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生物医药</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生物工程</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环境科学</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其他领域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高等生物分离工程基础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生物分离工程定义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利用物理、化学或生物方法，从生物体系中将目标产物分离、纯化的技术过程。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生物分离工程意义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获取高纯度生物产品，满足医药、食品、化工等领域需求；推动生物工程、生物技术及相关产业发展。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219" r="2521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生物分离工程概念及意义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通过改变溶液条件使目标产物沉淀析出，具有操作简单、成本低廉等优点，但沉淀物纯度较低。</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沉淀法</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利用相似相溶原理，将目标产物从一种溶剂转移到另一种溶剂中，具有选择性好、收率高等优点，但需使用大量有机溶剂。</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萃取法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利用半透膜的选择透过性实现不同组分的分离，具有无相变、能耗低、环保等优点，但膜材料成本较高。</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膜分离法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利用固定相与流动相之间的相互作用力差异实现组分分离，具有分辨率高、适用范围广等优点，但操作复杂、设备昂贵。</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色谱法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生物分离方法分类与特点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生物体系复杂性增加分离难度；高纯度产品需求提升分离技术挑战；环保和可持续性要求提高分离过程绿色化需求。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挑战</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新兴分离技术不断涌现为高等生物分离工程提供技术支持；多学科交叉融合为创新分离方法提供思路；市场需求推动高等生物分离工程不断发展。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机遇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高等生物分离工程挑战与机遇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亲和纯化技术在高等生物分离中应用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430" b="443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311" b="531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细胞破碎与细胞器分离中应用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选择性破碎</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利用亲和纯化技术，可以实现对特定类型细胞的破碎，从而避免了对非目标细胞的损伤。</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细胞器分离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亲和纯化技术可用于分离细胞内的各种细胞器，如线粒体、叶绿体等，为后续研究提供纯净的细胞器样本。</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高效分离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与传统的分离方法相比，亲和纯化技术具有更高的分离效率和选择性，能够显著提高目标产物的纯度和收率。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亲和纯化技术利用蛋白质与配体之间的特异性结合作用，实现对目标蛋白质的分离和纯化。</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特异性结合</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通过选择合适的配体和条件，亲和纯化技术可以有效地去除与目标蛋白质结合的杂质和其他非特异性蛋白质。</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去除杂质</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与传统的蛋白质纯化方法相比，亲和纯化技术能够更好地保持蛋白质的天然结构和活性，为后续研究提供高质量的蛋白质样本。</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保持蛋白质活性</a:t>
            </a:r>
          </a:p>
        </p:txBody>
      </p:sp>
      <p:pic>
        <p:nvPicPr>
          <p:cNvPr id="9" name="Picture 9"/>
          <p:cNvPicPr>
            <a:picLocks noChangeAspect="1"/>
          </p:cNvPicPr>
          <p:nvPr/>
        </p:nvPicPr>
        <p:blipFill>
          <a:blip r:embed="rId2"/>
          <a:srcRect l="30958" r="3095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蛋白质纯化中应用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https://d.book118.com/916204035045010045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2024-09-13T23:59:03.930</cp:lastPrinted>
  <dcterms:created xsi:type="dcterms:W3CDTF">2024-09-13T15:59:03Z</dcterms:created>
  <dcterms:modified xsi:type="dcterms:W3CDTF">2024-09-13T15:59:06Z</dcterms:modified>
</cp:coreProperties>
</file>