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0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3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C58BA-7E1D-492D-9CB2-E502F797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58871-A8CF-4A07-9139-50845919C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A33B0-EBAA-4E5A-8D62-DDAD85E17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C71AC-880C-46AE-8A11-4200D909E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82C04-F0D6-487A-915A-AA54C20C5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87FA6-FF3A-40A3-A485-3FA5B371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965D0-6E35-4019-BF84-5ACDBA26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ABB99-5B1C-48F8-A8BD-5A302B886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6B2C5-56E4-4064-87F5-BCB2BAD16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93916-4814-4362-BE68-A3FC068B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E9565-FBEF-44E5-9056-7B0C58183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011" r:id="rId2"/>
    <p:sldLayoutId id="2147500012" r:id="rId3"/>
    <p:sldLayoutId id="2147500013" r:id="rId4"/>
    <p:sldLayoutId id="2147500014" r:id="rId5"/>
    <p:sldLayoutId id="2147500015" r:id="rId6"/>
    <p:sldLayoutId id="2147500016" r:id="rId7"/>
    <p:sldLayoutId id="2147500017" r:id="rId8"/>
    <p:sldLayoutId id="2147500018" r:id="rId9"/>
    <p:sldLayoutId id="2147500019" r:id="rId10"/>
    <p:sldLayoutId id="21475000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14" Type="http://schemas.openxmlformats.org/officeDocument/2006/relationships/tags" Target="../tags/tag314.xml" /><Relationship Id="rId15" Type="http://schemas.openxmlformats.org/officeDocument/2006/relationships/tags" Target="../tags/tag315.xml" /><Relationship Id="rId16" Type="http://schemas.openxmlformats.org/officeDocument/2006/relationships/tags" Target="../tags/tag316.xml" /><Relationship Id="rId17" Type="http://schemas.openxmlformats.org/officeDocument/2006/relationships/tags" Target="../tags/tag317.xml" /><Relationship Id="rId18" Type="http://schemas.openxmlformats.org/officeDocument/2006/relationships/tags" Target="../tags/tag318.xml" /><Relationship Id="rId19" Type="http://schemas.openxmlformats.org/officeDocument/2006/relationships/tags" Target="../tags/tag319.xml" /><Relationship Id="rId2" Type="http://schemas.openxmlformats.org/officeDocument/2006/relationships/tags" Target="../tags/tag302.xml" /><Relationship Id="rId20" Type="http://schemas.openxmlformats.org/officeDocument/2006/relationships/tags" Target="../tags/tag320.xml" /><Relationship Id="rId21" Type="http://schemas.openxmlformats.org/officeDocument/2006/relationships/tags" Target="../tags/tag321.xml" /><Relationship Id="rId22" Type="http://schemas.openxmlformats.org/officeDocument/2006/relationships/tags" Target="../tags/tag322.xml" /><Relationship Id="rId23" Type="http://schemas.openxmlformats.org/officeDocument/2006/relationships/tags" Target="../tags/tag323.xml" /><Relationship Id="rId24" Type="http://schemas.openxmlformats.org/officeDocument/2006/relationships/tags" Target="../tags/tag324.xml" /><Relationship Id="rId25" Type="http://schemas.openxmlformats.org/officeDocument/2006/relationships/tags" Target="../tags/tag325.xml" /><Relationship Id="rId26" Type="http://schemas.openxmlformats.org/officeDocument/2006/relationships/tags" Target="../tags/tag326.xml" /><Relationship Id="rId27" Type="http://schemas.openxmlformats.org/officeDocument/2006/relationships/tags" Target="../tags/tag327.xml" /><Relationship Id="rId28" Type="http://schemas.openxmlformats.org/officeDocument/2006/relationships/tags" Target="../tags/tag328.xml" /><Relationship Id="rId29" Type="http://schemas.openxmlformats.org/officeDocument/2006/relationships/tags" Target="../tags/tag329.xml" /><Relationship Id="rId3" Type="http://schemas.openxmlformats.org/officeDocument/2006/relationships/tags" Target="../tags/tag303.xml" /><Relationship Id="rId30" Type="http://schemas.openxmlformats.org/officeDocument/2006/relationships/tags" Target="../tags/tag330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Relationship Id="rId8" Type="http://schemas.openxmlformats.org/officeDocument/2006/relationships/tags" Target="../tags/tag308.xml" /><Relationship Id="rId9" Type="http://schemas.openxmlformats.org/officeDocument/2006/relationships/tags" Target="../tags/tag30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05210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仿真恐龙（自贡）通用技术规范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仿真恐龙概述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自贡仿真恐龙技术规范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自贡仿真恐龙的技术创新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自贡仿真恐龙的市场前景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自贡仿真恐龙的品牌建设与推广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仿真恐龙概述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2"/>
            </p:custDataLst>
          </p:nvPr>
        </p:nvSpPr>
        <p:spPr>
          <a:xfrm>
            <a:off x="2765320" y="1319530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仿真恐龙的定义：仿真恐龙是一种模仿真实恐龙的外形、动作、声音等特征的模型，用于展示、科普、娱乐等用途。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正文"/>
          <p:cNvSpPr txBox="1"/>
          <p:nvPr>
            <p:custDataLst>
              <p:tags r:id="rId3"/>
            </p:custDataLst>
          </p:nvPr>
        </p:nvSpPr>
        <p:spPr>
          <a:xfrm>
            <a:off x="2765320" y="2332118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仿真恐龙的分类：根据制作材料、制作工艺、应用场景等，仿真恐龙可以分为机械仿真恐龙、电子仿真恐龙、仿真恐龙模型等。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4"/>
            </p:custDataLst>
          </p:nvPr>
        </p:nvSpPr>
        <p:spPr>
          <a:xfrm>
            <a:off x="2765320" y="3344705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机械仿真恐龙：采用机械结构，通过电机、齿轮等部件驱动，实现恐龙的动作和声音。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5"/>
            </p:custDataLst>
          </p:nvPr>
        </p:nvSpPr>
        <p:spPr>
          <a:xfrm>
            <a:off x="2765320" y="4357293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电子仿真恐龙：采用电子技术，通过传感器、控制器等部件，实现恐龙的动作和声音。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6"/>
            </p:custDataLst>
          </p:nvPr>
        </p:nvSpPr>
        <p:spPr>
          <a:xfrm>
            <a:off x="2765320" y="5369881"/>
            <a:ext cx="6655010" cy="8797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仿真恐龙模型：采用模型制作技术，通过雕塑、绘画等工艺，制作出逼真的恐龙模型。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仿真恐龙的发展历程</a:t>
            </a:r>
            <a:endParaRPr lang="zh-CN" altLang="en-US"/>
          </a:p>
        </p:txBody>
      </p:sp>
      <p:sp>
        <p:nvSpPr>
          <p:cNvPr id="104928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创新：20世纪中叶，仿真恐龙模型开始采用电子技术，实现动态展示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起源：19世纪末，美国自然历史博物馆首次展出仿真恐龙模型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发展：20世纪初，仿真恐龙模型逐渐普及，成为博物馆、主题公园等场所的必备展品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普及：21世纪初，仿真恐龙模型广泛应用于各种展览、活动、影视拍摄等领域，成为大众喜爱的文化产品。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仿真恐龙的应用领域</a:t>
            </a:r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主题公园：作为主题公园的主要吸引点，吸引游客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0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博物馆：作为博物馆的展品，展示恐龙的历史和文化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6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电影和电视：作为电影和电视的道具，增加视觉效果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2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教育：作为教育工具，帮助学生了解恐龙的历史和知识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5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自贡仿真恐龙技术规范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自贡仿真恐龙的特点</a:t>
            </a:r>
            <a:endParaRPr lang="zh-CN" altLang="en-US"/>
          </a:p>
        </p:txBody>
      </p:sp>
      <p:sp>
        <p:nvSpPr>
          <p:cNvPr id="104958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环保节能：采用环保材料制作，节能环保，降低能耗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仿真度高：采用先进的仿真技术，高度还原恐龙的外形、动作和声音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互动性强：可以与观众进行互动，增加观众的参与感和体验感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安全可靠：采用安全可靠的技术，确保观众的安全。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自贡仿真恐龙的技术要求</a:t>
            </a:r>
            <a:endParaRPr lang="zh-CN" altLang="en-US"/>
          </a:p>
        </p:txBody>
      </p:sp>
      <p:sp>
        <p:nvSpPr>
          <p:cNvPr id="1049674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125500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278980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282202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526112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120988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524178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文本框 5"/>
          <p:cNvSpPr txBox="1"/>
          <p:nvPr>
            <p:custDataLst>
              <p:tags r:id="rId8"/>
            </p:custDataLst>
          </p:nvPr>
        </p:nvSpPr>
        <p:spPr>
          <a:xfrm>
            <a:off x="6446040" y="4626708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仿真恐龙的维护与保养：仿真恐龙应具备良好的维护与保养措施，如定期清洁、检查等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88" name="文本框 6"/>
          <p:cNvSpPr txBox="1"/>
          <p:nvPr>
            <p:custDataLst>
              <p:tags r:id="rId9"/>
            </p:custDataLst>
          </p:nvPr>
        </p:nvSpPr>
        <p:spPr>
          <a:xfrm>
            <a:off x="6446040" y="322351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仿真恐龙的安全性：仿真恐龙应具备一定的安全措施，如防触电、防摔等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0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627352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仿真恐龙的仿真度：要求仿真恐龙的外观、动作、声音等方面与真实恐龙相似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2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82032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仿真恐龙的互动性：仿真恐龙可以与观众进行互动，如触摸、语音等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4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822261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仿真恐龙的材质：选用环保、耐用、安全的材料，如树脂、硅胶等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6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228029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仿真恐龙的尺寸：根据实际场景和需求，选择合适的尺寸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98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728846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0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324367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2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32178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4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12881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6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72497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8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12816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自贡仿真恐龙的制作流程</a:t>
            </a:r>
            <a:endParaRPr lang="zh-CN" altLang="en-US"/>
          </a:p>
        </p:txBody>
      </p:sp>
      <p:sp>
        <p:nvSpPr>
          <p:cNvPr id="104976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设计阶段：设计恐龙的外形、动作、声音等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矩形 42"/>
          <p:cNvSpPr/>
          <p:nvPr>
            <p:custDataLst>
              <p:tags r:id="rId4"/>
            </p:custDataLst>
          </p:nvPr>
        </p:nvSpPr>
        <p:spPr>
          <a:xfrm>
            <a:off x="646538" y="2827162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制作阶段：制作恐龙的骨架、皮肤、毛发等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矩形 43"/>
          <p:cNvSpPr/>
          <p:nvPr>
            <p:custDataLst>
              <p:tags r:id="rId7"/>
            </p:custDataLst>
          </p:nvPr>
        </p:nvSpPr>
        <p:spPr>
          <a:xfrm>
            <a:off x="2503466" y="2827162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组装阶段：将恐龙的各个部分组装在一起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矩形 44"/>
          <p:cNvSpPr/>
          <p:nvPr>
            <p:custDataLst>
              <p:tags r:id="rId10"/>
            </p:custDataLst>
          </p:nvPr>
        </p:nvSpPr>
        <p:spPr>
          <a:xfrm>
            <a:off x="4360393" y="2827162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调试阶段：调整恐龙的动作、声音等，使其更加逼真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矩形 45"/>
          <p:cNvSpPr/>
          <p:nvPr>
            <p:custDataLst>
              <p:tags r:id="rId13"/>
            </p:custDataLst>
          </p:nvPr>
        </p:nvSpPr>
        <p:spPr>
          <a:xfrm>
            <a:off x="6217958" y="2827162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测试阶段：对恐龙进行测试，确保其安全性和稳定性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矩形 46"/>
          <p:cNvSpPr/>
          <p:nvPr>
            <p:custDataLst>
              <p:tags r:id="rId16"/>
            </p:custDataLst>
          </p:nvPr>
        </p:nvSpPr>
        <p:spPr>
          <a:xfrm>
            <a:off x="8074885" y="2827162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交付阶段：将恐龙交付给客户，并提供售后服务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矩形 47"/>
          <p:cNvSpPr/>
          <p:nvPr>
            <p:custDataLst>
              <p:tags r:id="rId19"/>
            </p:custDataLst>
          </p:nvPr>
        </p:nvSpPr>
        <p:spPr>
          <a:xfrm>
            <a:off x="9932449" y="2827162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自贡仿真恐龙的质量检测标准</a:t>
            </a:r>
            <a:endParaRPr lang="zh-CN" altLang="en-US"/>
          </a:p>
        </p:txBody>
      </p:sp>
      <p:sp>
        <p:nvSpPr>
          <p:cNvPr id="104986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4" name="矩形 4"/>
          <p:cNvSpPr/>
          <p:nvPr>
            <p:custDataLst>
              <p:tags r:id="rId3"/>
            </p:custDataLst>
          </p:nvPr>
        </p:nvSpPr>
        <p:spPr>
          <a:xfrm>
            <a:off x="62228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6" name="文本框 5"/>
          <p:cNvSpPr txBox="1"/>
          <p:nvPr>
            <p:custDataLst>
              <p:tags r:id="rId4"/>
            </p:custDataLst>
          </p:nvPr>
        </p:nvSpPr>
        <p:spPr>
          <a:xfrm>
            <a:off x="920353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安全性检查：仿真恐龙应具备一定的安全性，无尖锐棱角、易脱落部件等安全隐患。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6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70" name="矩形 57"/>
          <p:cNvSpPr/>
          <p:nvPr>
            <p:custDataLst>
              <p:tags r:id="rId6"/>
            </p:custDataLst>
          </p:nvPr>
        </p:nvSpPr>
        <p:spPr>
          <a:xfrm>
            <a:off x="4328502" y="427990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2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功能检查：仿真恐龙应具备相应的功能，如发声、动作等，功能应正常。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7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6" name="矩形 61"/>
          <p:cNvSpPr/>
          <p:nvPr>
            <p:custDataLst>
              <p:tags r:id="rId9"/>
            </p:custDataLst>
          </p:nvPr>
        </p:nvSpPr>
        <p:spPr>
          <a:xfrm>
            <a:off x="803472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8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耐久性检查：仿真恐龙应具备一定的耐久性，经过一定时间的使用后，外观、结构、材料、安全性和功能等方面应无明显变化。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8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82" name="矩形 65"/>
          <p:cNvSpPr/>
          <p:nvPr>
            <p:custDataLst>
              <p:tags r:id="rId12"/>
            </p:custDataLst>
          </p:nvPr>
        </p:nvSpPr>
        <p:spPr>
          <a:xfrm>
            <a:off x="608330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4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外观检查：仿真恐龙的外观应与真实恐龙相似，无明显瑕疵和破损。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8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88" name="矩形 69"/>
          <p:cNvSpPr/>
          <p:nvPr>
            <p:custDataLst>
              <p:tags r:id="rId15"/>
            </p:custDataLst>
          </p:nvPr>
        </p:nvSpPr>
        <p:spPr>
          <a:xfrm>
            <a:off x="4313916" y="177928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0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结构检查：仿真恐龙的结构应牢固，无松动、变形或断裂现象。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9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94" name="矩形 73"/>
          <p:cNvSpPr/>
          <p:nvPr>
            <p:custDataLst>
              <p:tags r:id="rId18"/>
            </p:custDataLst>
          </p:nvPr>
        </p:nvSpPr>
        <p:spPr>
          <a:xfrm>
            <a:off x="8020136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96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材料检查：仿真恐龙的材料应符合环保要求，无毒、无害、无异味。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5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5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自贡仿真恐龙的技术创新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先进材料的应用</a:t>
            </a:r>
            <a:endParaRPr lang="zh-CN" altLang="en-US"/>
          </a:p>
        </p:txBody>
      </p:sp>
      <p:sp>
        <p:nvSpPr>
          <p:cNvPr id="105008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采用智能控制系统，实现恐龙的动态展示和互动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仿真恐龙采用高分子材料制作，具有较高的仿真度和耐用性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0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采用3D打印技术，实现快速成型和个性化定制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11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采用环保材料，降低对环境的影响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1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制作工艺的改进</a:t>
            </a:r>
            <a:endParaRPr lang="zh-CN" altLang="en-US"/>
          </a:p>
        </p:txBody>
      </p:sp>
      <p:sp>
        <p:nvSpPr>
          <p:cNvPr id="105017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8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8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9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采用智能控制技术，实现仿真恐龙的动态效果和互动功能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9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采用模块化设计，提高仿真恐龙的组装和拆卸效率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9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采用3D打印技术，提高仿真恐龙的精细度和逼真度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9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采用环保材料，降低生产成本和环境污染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25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智能化技术的应用</a:t>
            </a:r>
            <a:endParaRPr lang="zh-CN" altLang="en-US"/>
          </a:p>
        </p:txBody>
      </p:sp>
      <p:sp>
        <p:nvSpPr>
          <p:cNvPr id="1050256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58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60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62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64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6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6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7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7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7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7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7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8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8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8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86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88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9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92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传感器技术：用于检测恐龙的动作和姿态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人工智能技术：用于分析游客的行为和需求，提供个性化的服务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6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语音识别技术：用于识别游客的语音指令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8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控制系统：用于控制恐龙的动作和声音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https://d.book118.com/916205210011010032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仿真恐龙（自贡）通用技术规范</vt:lpstr>
      <vt:lpstr>目录</vt:lpstr>
      <vt:lpstr>添加章节标题</vt:lpstr>
      <vt:lpstr>仿真恐龙概述</vt:lpstr>
      <vt:lpstr>定义与分类</vt:lpstr>
      <vt:lpstr>仿真恐龙的发展历程</vt:lpstr>
      <vt:lpstr>仿真恐龙的应用领域</vt:lpstr>
      <vt:lpstr>自贡仿真恐龙技术规范</vt:lpstr>
      <vt:lpstr>自贡仿真恐龙的特点</vt:lpstr>
      <vt:lpstr>自贡仿真恐龙的技术要求</vt:lpstr>
      <vt:lpstr>自贡仿真恐龙的制作流程</vt:lpstr>
      <vt:lpstr>自贡仿真恐龙的质量检测标准</vt:lpstr>
      <vt:lpstr>自贡仿真恐龙的技术创新</vt:lpstr>
      <vt:lpstr>先进材料的应用</vt:lpstr>
      <vt:lpstr>制作工艺的改进</vt:lpstr>
      <vt:lpstr>智能化技术的应用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2024-08-30T22:12:28.965</cp:lastPrinted>
  <dcterms:created xsi:type="dcterms:W3CDTF">2024-08-30T14:12:28Z</dcterms:created>
  <dcterms:modified xsi:type="dcterms:W3CDTF">2024-08-30T14:12:32Z</dcterms:modified>
</cp:coreProperties>
</file>