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AC6DC-4F4D-40F0-98F4-2B864C74F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5DE5A-C52D-40C5-AE7D-5DC9C57DC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B6139-3BD0-4EAA-B43C-4C0E06999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E0086-A5BF-4735-86A0-AB126C3C8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01875E-5B77-4ECD-A5E7-7E7BF72B7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1E1A92-844A-44DC-B465-D27418891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C974D8-3AFE-4CB5-A72D-28C0625D3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255E5-AB12-4FB2-B6B6-67B7E029C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F1359-5AEA-4867-99A2-D361EA8CD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325D8-05FE-4FE8-A045-3A0A46BE0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A55C1-036A-4E3E-BA23-D3C3F66A0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1320424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北京大学数学物理方法经典课件——二阶常微分方程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二阶常微分方程的基本解法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二阶常微分方程的特解与通解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二阶常微分方程的幂级数解法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二阶常微分方程的数值解法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二阶常微分方程的应用举例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二阶常微分方程的定义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方程中的y''、y'和y分别表示未知函数的二阶、一阶导数和函数本身，p(x)、q(x)和f(x)是给定的函数。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二阶常微分方程是包含未知函数及其一阶、二阶导数的方程，形如y''+p(x)y'+q(x)y=f(x)。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二阶常微分方程的重要性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二阶常微分方程在数学、物理、工程等领域有广泛应用，如振动、波动、热传导等问题。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掌握二阶常微分方程的解法，对于理解和解决这些问题具有重要意义。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课件内容主要包括二阶常微分方程的基本概念、解法和应用。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结构安排上，首先介绍二阶常微分方程的定义和分类，然后详细讲解各种解法的原理和应用，最后通过实例分析加深理解。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课件内容与结构安排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二阶常微分方程的基本解法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变量分离法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变量分离法的基本思想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通过适当的变换，将二阶常微分方程化为两个一阶常微分方程，然后分别求解。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变量分离法的适用范围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适用于一些可化为变量分离形式的二阶常微分方程，如线性方程、齐次方程等。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变量分离法的求解步骤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首先进行变量分离，然后通过积分求解得到通解。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积分因子法的基本思想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积分因子法的适用范围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积分因子法的求解步骤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积分因子法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通过引入一个适当的积分因子，将二阶常微分方程化为一阶偏微分方程，然后利用偏微分方程的求解方法得到通解。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适用于一些具有特定形式的二阶常微分方程，如某些非线性方程、变系数方程等。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首先确定积分因子，然后将原方程化为偏微分方程并求解。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常数变易法的适用范围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适用于一些具有特定形式的二阶常微分方程，如某些非线性方程、含有多个未知函数的方程等。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常数变易法的求解步骤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首先确定常数变易的形式，然后将原方程化为一阶常微分方程组并求解。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常数变易法的基本思想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通过引入一个或多个常数，将二阶常微分方程化为一阶常微分方程组，然后利用一阶常微分方程组的求解方法得到通解。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常数变易法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通过逐步逼近的方法，利用已知的初始条件和递推公式，逐步计算出二阶常微分方程的近似解。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欧拉法的基本思想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欧拉法的适用范围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欧拉法的求解步骤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适用于一些难以直接求解的二阶常微分方程，如某些非线性方程、高次方程等。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首先确定递推公式和步长，然后利用初始条件和递推公式逐步计算出近似解。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欧拉法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二阶常微分方程的特解与通解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特解的性质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特解是满足二阶常微分方程及给定初始条件的解，具有唯一性。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通过设定初始条件，将二阶常微分方程转化为初值问题，利用数值方法（如欧拉法、龙格-库塔法等）或解析方法（如分离变量法、常数变易法等）求解。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特解的性质与求解方法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二阶常微分方程的通解一般包含两个任意常数，其形式通常为$y=C_1y_1(x)+C_2y_2(x)$，其中$y_1(x)$和$y_2(x)$是线性无关的特解。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通解表示了二阶常微分方程所有可能的解，通过设定不同的任意常数，可以得到不同的特解。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通解的形式与性质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通解的性质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通解的形式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https://d.book118.com/916213204242010044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2024-09-13T14:55:41.969</cp:lastPrinted>
  <dcterms:created xsi:type="dcterms:W3CDTF">2024-09-13T06:55:41Z</dcterms:created>
  <dcterms:modified xsi:type="dcterms:W3CDTF">2024-09-13T06:55:44Z</dcterms:modified>
</cp:coreProperties>
</file>