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BFHTB+MS-UIGothic"/>
      <p:regular r:id="rId18"/>
    </p:embeddedFont>
    <p:embeddedFont>
      <p:font typeface="JORJBO+LDSKMQ+MicrosoftYaHei-Bold"/>
      <p:regular r:id="rId19"/>
    </p:embeddedFont>
    <p:embeddedFont>
      <p:font typeface="SWMHCU+OGWVKT+ArialMT"/>
      <p:regular r:id="rId20"/>
    </p:embeddedFont>
    <p:embeddedFont>
      <p:font typeface="VVVEFO+SNFWOM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E07D7-F453-4BFC-95B9-1780DC536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316D9-29CB-498A-82DC-6D9C142F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CDA98-A56D-469B-B53B-9267238D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BDF0B-6A29-4B82-8967-E1A39E62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DAF3C-4F2D-4FBA-BC4B-1F0028DC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3B0DD-67E9-4267-A1AC-E0CDB37C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1DCF0-8ED5-4B0C-BEA7-4C3329277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EB360-9F83-49A1-AEBF-775556AA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99030-53EF-473D-A4C2-45DAB1CE5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DD314-FA68-492B-92A4-E750CA2AF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A5CCB-32CB-43C7-9EC6-649725FAC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1403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RBFHTB+MS-UIGothic"/>
                <a:cs typeface="RBFHTB+MS-UIGothic"/>
              </a:rPr>
              <a:t>奈奎斯特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4950">
                <a:solidFill>
                  <a:srgbClr val="000000"/>
                </a:solidFill>
                <a:latin typeface="RBFHTB+MS-UIGothic"/>
                <a:cs typeface="RBFHTB+MS-UIGothic"/>
              </a:rPr>
              <a:t>定性判据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RBFHTB+MS-UIGothic"/>
                <a:cs typeface="RBFHT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RBFHTB+MS-UIGothic"/>
                <a:cs typeface="RBFHTB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JORJBO+LDSKMQ+MicrosoftYaHei-Bold"/>
                <a:cs typeface="JORJBO+LDSKMQ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69634" y="414674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SWMHCU+OGWVKT+ArialMT"/>
                <a:cs typeface="SWMHCU+OGWVKT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RBFHTB+MS-UIGothic"/>
                <a:cs typeface="RBFHTB+MS-UIGothic"/>
              </a:rPr>
              <a:t>判据的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A0237"/>
                </a:solidFill>
                <a:latin typeface="RBFHTB+MS-UIGothic"/>
                <a:cs typeface="RBFHTB+MS-UIGothic"/>
              </a:rPr>
              <a:t>缺点分析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4706810"/>
            <a:ext cx="5140902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SWMHCU+OGWVKT+ArialMT"/>
                <a:cs typeface="SWMHCU+OGWVKT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RBFHTB+MS-UIGothic"/>
                <a:cs typeface="RBFHTB+MS-UIGothic"/>
              </a:rPr>
              <a:t>奈奎斯特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A0237"/>
                </a:solidFill>
                <a:latin typeface="RBFHTB+MS-UIGothic"/>
                <a:cs typeface="RBFHTB+MS-UIGothic"/>
              </a:rPr>
              <a:t>定性判据的未来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A0237"/>
                </a:solidFill>
                <a:latin typeface="RBFHTB+MS-UIGothic"/>
                <a:cs typeface="RBFHTB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2971758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JORJBO+LDSKMQ+MicrosoftYaHei-Bold"/>
                <a:cs typeface="JORJBO+LDSKMQ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BFHTB+MS-UIGothic"/>
                <a:cs typeface="RBFHTB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奈奎斯特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稳</a:t>
            </a: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定性判据的定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奈奎斯特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定性判据是一种判断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定性的方法，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分析系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来确定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它基于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率域分析，通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算系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奈奎斯特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定性判据适用于所有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和离散系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的极点和零点在复平面上的位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置，来判断系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判据的重要性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67504" y="1982842"/>
            <a:ext cx="69368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奈奎斯特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定性判据是工程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域中非常重要的工具，用于确保系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67504" y="225716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性和可靠性。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02179" y="3595743"/>
            <a:ext cx="67896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在控制系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、通信系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、信号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理等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域中，奈奎斯特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定性判据被广泛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用于分析和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124959" y="5208008"/>
            <a:ext cx="69368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它提供了一种有效的数学方法来分析系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，帮助工程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师预测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的性能和行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60001"/>
                </a:solidFill>
                <a:latin typeface="RBFHTB+MS-UIGothic"/>
                <a:cs typeface="RBFHT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判据的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1780" y="21486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BFHTB+MS-UIGothic"/>
                <a:cs typeface="RBFHTB+MS-UIGothic"/>
              </a:rPr>
              <a:t>控制系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09234" y="21486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BFHTB+MS-UIGothic"/>
                <a:cs typeface="RBFHTB+MS-UIGothic"/>
              </a:rPr>
              <a:t>通信系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FFFFFF"/>
                </a:solidFill>
                <a:latin typeface="RBFHTB+MS-UIGothic"/>
                <a:cs typeface="RBFHTB+MS-UIGothic"/>
              </a:rPr>
              <a:t>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71965" y="21486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BFHTB+MS-UIGothic"/>
                <a:cs typeface="RBFHTB+MS-UIGothic"/>
              </a:rPr>
              <a:t>信号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FFFFFF"/>
                </a:solidFill>
                <a:latin typeface="RBFHTB+MS-UIGothic"/>
                <a:cs typeface="RBFHTB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在控制系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统设计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中，奈奎斯特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定性判据用于分析控制系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定性和性能。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在通信系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中，奈奎斯特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判据用于分析信号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和可靠性。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在信号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理中，奈奎斯特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判据用于分析信号的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域特征和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JORJBO+LDSKMQ+MicrosoftYaHei-Bold"/>
                <a:cs typeface="JORJBO+LDSKM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BFHTB+MS-UIGothic"/>
                <a:cs typeface="RBFHTB+MS-UIGothic"/>
              </a:rPr>
              <a:t>奈奎斯特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5400">
                <a:solidFill>
                  <a:srgbClr val="000000"/>
                </a:solidFill>
                <a:latin typeface="RBFHTB+MS-UIGothic"/>
                <a:cs typeface="RBFHTB+MS-UIGothic"/>
              </a:rPr>
              <a:t>定性判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BFHTB+MS-UIGothic"/>
                <a:cs typeface="RBFHTB+MS-UIGothic"/>
              </a:rPr>
              <a:t>据理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 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奈奎斯特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定性判据是控制理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中的一种方法，用于判断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它通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分析系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，确定系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是否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定，以及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定性的程度。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判据基于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率域分析，适用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于多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量系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和非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性系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性化分析。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奈奎斯特判据基于开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来判断系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035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位于奈奎斯特平面的左半部分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，系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定的；当曲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穿越虚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，系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是不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判据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提供了系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统稳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定性的程度，即系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率响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上的位置与虚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FFF"/>
                </a:solidFill>
                <a:latin typeface="RBFHTB+MS-UIGothic"/>
                <a:cs typeface="RBFHTB+MS-UIGothic"/>
              </a:rPr>
              <a:t>的距离。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论应</a:t>
            </a: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1746103"/>
            <a:ext cx="26941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奈奎斯特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定性判据广泛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用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于控制系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统设计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和分析中。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0169" y="174610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判据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可以用于比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不同系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80169" y="2054712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定性，以及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化系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性能。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89479" y="452168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它可以帮助工程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确定系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数的取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，以保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统稳</a:t>
            </a:r>
          </a:p>
          <a:p>
            <a:pPr marL="171450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定运行。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22259" y="454200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在多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量系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和非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性系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22259" y="4850617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分析中，奈奎斯特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定性判据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具有重要的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RBFHTB+MS-UIGothic"/>
                <a:cs typeface="RBFHT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JORJBO+LDSKMQ+MicrosoftYaHei-Bold"/>
                <a:cs typeface="JORJBO+LDSKMQ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BFHTB+MS-UIGothic"/>
                <a:cs typeface="RBFHTB+MS-UIGothic"/>
              </a:rPr>
              <a:t>判据的数学模型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模型建立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RJBO+LDSKMQ+MicrosoftYaHei-Bold"/>
                <a:cs typeface="JORJBO+LDSKM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RJBO+LDSKMQ+MicrosoftYaHei-Bold"/>
                <a:cs typeface="JORJBO+LDSKM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RJBO+LDSKMQ+MicrosoftYaHei-Bold"/>
                <a:cs typeface="JORJBO+LDSKM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RBFHTB+MS-UIGothic"/>
                <a:cs typeface="RBFHTB+MS-UIGothic"/>
              </a:rPr>
              <a:t>确定系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统传递</a:t>
            </a:r>
            <a:r>
              <a:rPr sz="2000" spc="23">
                <a:solidFill>
                  <a:srgbClr val="0084FF"/>
                </a:solidFill>
                <a:latin typeface="RBFHTB+MS-UIGothic"/>
                <a:cs typeface="RBFHTB+MS-UIGothic"/>
              </a:rPr>
              <a:t>函数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绘</a:t>
            </a:r>
            <a:r>
              <a:rPr sz="2000" spc="25">
                <a:solidFill>
                  <a:srgbClr val="0084FF"/>
                </a:solidFill>
                <a:latin typeface="RBFHTB+MS-UIGothic"/>
                <a:cs typeface="RBFHTB+MS-UIGothic"/>
              </a:rPr>
              <a:t>制极坐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标图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RBFHTB+MS-UIGothic"/>
                <a:cs typeface="RBFHTB+MS-UIGothic"/>
              </a:rPr>
              <a:t>确定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临</a:t>
            </a:r>
            <a:r>
              <a:rPr sz="2000" spc="23">
                <a:solidFill>
                  <a:srgbClr val="0084FF"/>
                </a:solidFill>
                <a:latin typeface="RBFHTB+MS-UIGothic"/>
                <a:cs typeface="RBFHTB+MS-UIGothic"/>
              </a:rPr>
              <a:t>界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频</a:t>
            </a:r>
            <a:r>
              <a:rPr sz="2000">
                <a:solidFill>
                  <a:srgbClr val="0084FF"/>
                </a:solidFill>
                <a:latin typeface="RBFHTB+MS-UIGothic"/>
                <a:cs typeface="RBFHTB+MS-UIGothic"/>
              </a:rPr>
              <a:t>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首先需要确定控制系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函数，包括开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环传递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函数。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函数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转换为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形式，以便于分析系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率响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特性。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根据系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的开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闭环传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递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函数，确定系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RBFHTB+MS-UIGothic"/>
                <a:cs typeface="RBFHTB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BFHTB+MS-UIGothic"/>
                <a:cs typeface="RBFHTB+MS-UIGothic"/>
              </a:rPr>
              <a:t>模型求解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DFD"/>
                </a:solidFill>
                <a:latin typeface="RBFHTB+MS-UIGothic"/>
                <a:cs typeface="RBFHTB+MS-UIGothic"/>
              </a:rPr>
              <a:t>算开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DFD"/>
                </a:solidFill>
                <a:latin typeface="RBFHTB+MS-UIGothic"/>
                <a:cs typeface="RBFHTB+MS-UIGothic"/>
              </a:rPr>
              <a:t>增益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BFHTB+MS-UIGothic"/>
                <a:cs typeface="RBFHTB+MS-UIGothic"/>
              </a:rPr>
              <a:t>分析系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统稳</a:t>
            </a:r>
            <a:r>
              <a:rPr sz="2000" spc="23">
                <a:solidFill>
                  <a:srgbClr val="FFFDFD"/>
                </a:solidFill>
                <a:latin typeface="RBFHTB+MS-UIGothic"/>
                <a:cs typeface="RBFHTB+MS-UIGothic"/>
              </a:rPr>
              <a:t>定性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根据系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的开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环传递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函数，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算系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的开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增益。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根据系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闭环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极点，分析系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定性。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BFHTB+MS-UIGothic"/>
                <a:cs typeface="RBFHTB+MS-UIGothic"/>
              </a:rPr>
              <a:t>求解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闭环</a:t>
            </a:r>
            <a:r>
              <a:rPr sz="2000" spc="25">
                <a:solidFill>
                  <a:srgbClr val="FFFDFD"/>
                </a:solidFill>
                <a:latin typeface="RBFHTB+MS-UIGothic"/>
                <a:cs typeface="RBFHTB+MS-UIGothic"/>
              </a:rPr>
              <a:t>极点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根据系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闭环传递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函数，求解系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闭环</a:t>
            </a:r>
            <a:r>
              <a:rPr sz="1500">
                <a:solidFill>
                  <a:srgbClr val="FFFDFD"/>
                </a:solidFill>
                <a:latin typeface="RBFHTB+MS-UIGothic"/>
                <a:cs typeface="RBFHTB+MS-UIGothic"/>
              </a:rPr>
              <a:t>极点。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https://d.book118.com/916214030140010040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RBFHTB+MS-UIGothic</vt:lpstr>
      <vt:lpstr>SimSun</vt:lpstr>
      <vt:lpstr>JORJBO+LDSKMQ+MicrosoftYaHei-Bold</vt:lpstr>
      <vt:lpstr>SWMHCU+OGWVKT+ArialMT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2024-09-07T02:41:53.879</cp:lastPrinted>
  <dcterms:created xsi:type="dcterms:W3CDTF">2024-09-06T18:41:53Z</dcterms:created>
  <dcterms:modified xsi:type="dcterms:W3CDTF">2024-09-06T18:41:55Z</dcterms:modified>
</cp:coreProperties>
</file>