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4625-37E7-45F3-9C55-152AB0CF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FC2DE-E1F5-4DFA-BD90-84B6514B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32DE3-9B24-4DC1-A381-433A475DD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B0DB7-D07D-48EE-B469-643B366F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EE971-FFFC-4746-9BE3-FE71090E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65E07-2AA3-47C9-85F2-E73FAE79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D44AB-3B43-4728-BA40-F138EE1B4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ED363-45B8-414C-998C-E9E9AAD4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23B0F-80D7-49A2-96C6-83BE76DD4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4982C-554D-4A2E-9273-C223E286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B18AF-C8A4-47EA-9900-E89C2490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14140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上睑下垂手术查房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手术经验总结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了解患者的基本情况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年龄、性别、病史等，以便为患者制定个性化的手术方案。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了解患者的眼部情况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上睑下垂的程度、有无其他眼部疾病等，以便评估手术难度和效果。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了解患者的期望和要求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确保手术效果符合患者的期望，同时向患者详细解释手术过程和可能的风险。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确定手术前的注意事项，如停用某些药物、避免吸烟和饮酒等。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向患者详细解释手术过程和预期效果，以及术后恢复的注意事项。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根据患者的情况和要求，制定个性化的手术方案，包括手术方式、麻醉方式、手术时间等。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手术方案制定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对患者的身体状况进行全面评估，确定患者是否适合进行手术。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对手术风险进行评估，包括麻醉风险、感染、出血等，并制定应对措施。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向患者详细解释手术风险，并签署知情同意书。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适用于配合度较高的患者，通过在手术部位注射麻醉药物，使局部神经传导受阻，达到无痛效果。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适用于年龄较小、无法配合局部麻醉的患者，通过吸入或静脉注射麻醉药物，使患者意识丧失，无痛进行手术。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对手术部位进行严格的消毒，以减少感染风险。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在上睑皮肤切开适当大小的切口，以暴露内部组织。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分离和切断上睑提肌，解除其对眼球的束缚。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将处理后的上睑提肌和皮肤进行缝合，恢复上睑的正常位置。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处理肌肉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缝合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保护眼球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手术中注意事项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确保手术环境无菌，避免感染。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在手术过程中，注意保护眼球免受损伤。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在手术过程中，注意止血，防止术后出血。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在手术过程中，监测患者的生命体征，确保手术安全。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https://d.book118.com/916214140205010044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2024-09-13T06:30:45.778</cp:lastPrinted>
  <dcterms:created xsi:type="dcterms:W3CDTF">2024-09-12T22:30:45Z</dcterms:created>
  <dcterms:modified xsi:type="dcterms:W3CDTF">2024-09-12T22:30:47Z</dcterms:modified>
</cp:coreProperties>
</file>