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76D86-313E-4A12-831E-2CAD982B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CAD27-B4C6-40C9-976B-7B0C73AC7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F6D42-F002-4E35-ABAA-D8C1B765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08BBF-3F14-4452-8011-8180CBB4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B59DF-5E6A-40A0-8C3E-C6891827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44E24-AB51-40B6-899E-536FBCB9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BF88E-FE52-47CD-9A9E-3AA91C2C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527DB-65A1-4E1A-9CD0-C62E7C08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7C4B3-8942-4EC1-9ACF-882DB3CE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4494-0460-4C71-98E6-D99DA2FE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5B54D-5746-4B71-9771-0A2563FA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15005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安全培训的频率和时间安排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https://d.book118.com/916215005223010030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2024-08-29T02:54:39.658</cp:lastPrinted>
  <dcterms:created xsi:type="dcterms:W3CDTF">2024-08-28T18:54:39Z</dcterms:created>
  <dcterms:modified xsi:type="dcterms:W3CDTF">2024-08-28T18:54:41Z</dcterms:modified>
</cp:coreProperties>
</file>