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A4D9D-13E0-4FA2-A873-54B112303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52F7C-2D72-4AD7-B801-998873FBE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6E44F-FE45-4148-B439-8F13739C4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EF70C-BA86-4A14-86D4-2A7B72313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603EEA-11D5-4261-B088-438E04621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D71250-A41E-4C1B-9A5C-C6432624D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E40345-559E-455B-AC40-1F31A2E64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C2019-6438-47FF-85FA-DCECE7017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6759B-A588-4066-848D-E5DA47260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25274-6945-4CAA-91FB-02B9EA8C2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10420-EDB1-462D-B65C-8BD2E8228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1502320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医院感染管理课件3病例监测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病例监测概述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病例监测的方法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病例监测的实践应用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病例监测的挑战与对策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病例监测的未来展望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病例监测概述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指通过一系列系统性的方法，对医院内发生的感染病例进行收集、核实、分析和报告的过程。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病例监测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及时发现和预防医院感染的发生，保障患者安全和医疗质量。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病例监测的定义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通过监测及时发现和解决医院感染问题，降低患者风险。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评估防控效果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促进信息共享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通过对监测数据的分析，评估医院感染防控措施的有效性。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监测数据可以用于医院内部和外部的信息共享和交流，提高整体防控水平。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病例监测的重要性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将分析结果反馈给相关部门和人员，针对问题提出改进措施，并持续监测改进效果。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对监测数据进行分析，识别感染的高危因素和传播途径。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病例核实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医院感染管理部门对报告的病例进行核实，确保信息的准确性和完整性。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病例发现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通过临床医生和护士的观察、诊断和报告，及时发现疑似感染病例。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病例报告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发现病例后，相关人员需及时向医院感染管理部门报告，填写相关表格。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病例监测的流程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病例监测的方法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制定详细的报告流程和要求，明确报告责任人，确保报告的准确性和完整性。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定期对报告制度进行评估和改进，以适应医院感染管理工作的需要。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建立完善的病例报告制度，确保所有疑似或确诊的医院感染病例能够及时上报。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病例报告制度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主动监测是指医院主动开展的感染监测，包括对特定病区、特定人群或特定感染部位的监测。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通过主动监测，医院可以及时发现潜在的感染风险，采取有效措施进行干预，降低感染发生的风险。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95" b="779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主动监测需要建立专业的监测团队，配备必要的监测设备和试剂，定期进行监测数据的收集和分析。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目标性监测是指针对特定感染部位、特定病原体或特定人群的监测。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通过目标性监测，医院可以更加精准地了解感染发生的原因和传播途径，采取针对性的防控措施。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目标性监测需要制定详细的监测计划和指标，定期进行数据收集和分析，及时调整监测方案。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目标性监测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综合性监测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综合性监测是指对全院范围内的感染进行全面、系统的监测。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通过综合性监测，医院可以全面了解医院感染的现状和趋势，为制定全面的防控策略提供依据。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综合性监测需要建立完善的监测网络和数据管理系统，定期进行数据汇总和分析，及时发现和解决潜在问题。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病例监测的实践应用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https://d.book118.com/916215023201010032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2024-08-31T23:34:56.428</cp:lastPrinted>
  <dcterms:created xsi:type="dcterms:W3CDTF">2024-08-31T15:34:56Z</dcterms:created>
  <dcterms:modified xsi:type="dcterms:W3CDTF">2024-08-31T15:34:58Z</dcterms:modified>
</cp:coreProperties>
</file>