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BD808-34AF-4DAC-88BF-3BD68E5C6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AFE9D-7F67-47DB-B423-776A3C887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BDE98-E177-4E08-85B8-9DF89396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F9968-DCA1-4B34-BD25-F5985EE2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21CFE5-ACC4-494D-8702-FD5B4BE02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C907D2-C756-43EF-85C3-6016F1C9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52340-BDCB-4B62-B182-E871CA7D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304FB-048C-4628-9B2C-6496E624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551CF-B586-4D1C-A9B7-3E28ADA36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5281B-E2BC-4587-B2E0-DB19CF135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3029D-F0B7-4ADE-94E2-4C3CEE17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150251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《小干扰RNA降脂药物药学专家</a:t>
            </a:r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共识》（2024）要点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小干扰RNA降脂药物概述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药学特性分析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临床试验评价与安全性分析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生产工艺优化与质量控制体系建设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阐述小干扰RNA（siRNA）降脂药物的药学特性、作用机制及临床应用。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提供针对siRNA降脂药物的药学评价、监管及研发策略建议。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促进医药界对小干扰RNA降脂药物的认识，推动相关药物的研发和应用。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siRNA降脂药物的基本概念、发展历程及现状。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siRNA降脂药物的药理学、药代动力学及毒理学特性。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siRNA降脂药物的临床应用及疗效评价。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siRNA降脂药物研发的挑战与前景。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小干扰RNA降脂药物概述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小干扰RNA（siRNA）是一类长度为20-25个核苷酸的双链RNA分子，能够通过特异性地沉默靶基因的表达，从而实现对疾病的治疗。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根据作用机制和靶点不同，小干扰RNA降脂药物可分为胆固醇合成酶抑制剂、低密度脂蛋白受体激动剂、PCSK9抑制剂等。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自20世纪末发现RNA干扰现象以来，小干扰RNA逐渐成为研究热点。随着技术的不断发展和完善，小干扰RNA药物已经逐步进入临床试验阶段，并在降脂治疗领域展现出广阔的应用前景。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目前，已有多种小干扰RNA降脂药物进入临床试验，部分药物已经获得上市批准。这些药物在降低血脂水平、改善心血管预后等方面表现出较好的疗效和安全性。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作用机制和靶点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小干扰RNA药物通过特异性地与靶mRNA结合，诱导靶mRNA的降解或抑制其翻译过程，从而实现对靶基因的沉默。这种沉默作用具有高度的序列特异性和高效的基因表达调控能力。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干扰RNA降脂药物的靶点主要涉及胆固醇代谢通路中的关键基因，如HMGCR（胆固醇合成酶基因）、LDLR（低密度脂蛋白受体基因）、PCSK9等。通过沉默这些靶基因的表达，可以显著降低血浆中胆固醇和低密度脂蛋白的水平，从而达到降脂治疗的目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药学特性分析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4" r="108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小干扰RNA（siRNA）是一种双链RNA分子，通常由21-23个核苷酸组成，具有特定的序列，能够与目标mRNA进行互补配对。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siRNA具有较高的分子量和负电荷密度，因此在体内易被降解，需要通过适当的修饰和制剂设计来提高稳定性。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将siRNA包裹在脂质体中，通过静脉注射给药。脂质体具有生物相容性好、可降解、能够逃避网状内皮系统吞噬等优点，适用于长期给药。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脂质体制剂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利用纳米技术将siRNA制备成纳米粒，通过局部注射或吸入给药。纳米粒具有粒径小、比表面积大、易于穿透细胞等特点，适用于局部治疗。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纳米粒制剂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制剂类型及特点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siRNA在体内易被核酸酶降解，因此需要通过化学修饰来提高稳定性，如2'-O-甲基化、2'-氟代等。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物理稳定性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制剂在储存和运输过程中需要保持稳定，避免聚集、沉淀等现象的发生。因此需要对制剂进行严格的物理稳定性考察，包括粒径、电位、分散性等指标的检测。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化学稳定性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稳定性考察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https://d.book118.com/916215025123010051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2024-09-17T07:52:32.517</cp:lastPrinted>
  <dcterms:created xsi:type="dcterms:W3CDTF">2024-09-16T23:52:32Z</dcterms:created>
  <dcterms:modified xsi:type="dcterms:W3CDTF">2024-09-16T23:52:34Z</dcterms:modified>
</cp:coreProperties>
</file>