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8C0D6-A863-4F4C-8A0D-9AA4FD042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6F73E-8A19-44E4-9D1A-2F62822F8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C1F70-A5D0-498E-ABBF-7DBE2878D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AADD6-E070-4789-9E04-0F15D6854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A88E19-0AC1-4BBC-A020-F7AA785B3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0CA728-43F0-478F-831A-1B513C5E5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A7AD04-5048-445D-BE5A-88DD3CB27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18275-E88D-4C7D-93C2-BB9708E90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BAE3C-B0EA-4239-ADD3-4BA77AA26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D5FA9-1E01-45C2-A706-7F4D0139A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2C404-737C-419F-A3EF-CB739D095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2100511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长安汽车营销策略报告分析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长安汽车简介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长安汽车市场分析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长安汽车营销策略建议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长安汽车营销案例分享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长安汽车简介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1862年，长安汽车的前身上海洋炮局诞生，开启了中国近代工业的开端。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1984年，长安汽车推出中国第一辆微型汽车，引领了中国微型汽车市场的发展。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公司历史与发展</a:t>
            </a:r>
          </a:p>
        </p:txBody>
      </p:sp>
      <p:sp>
        <p:nvSpPr>
          <p:cNvPr id="35" name="AutoShape 35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1957年，长安汽车开始研制军用越野汽车，开启了中国汽车工业的开端。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2009年，长安汽车成为国内首个销量突破千万辆的汽车企业。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长安汽车的产品线涵盖了微型车、轿车、SUV、MPV等多种车型，满足不同消费者的需求。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长安汽车拥有完善的售后服务体系，包括维修保养、配件供应、24小时道路救援等服务，为消费者提供便捷的用车体验。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通过产品设计和品牌传播，塑造长安汽车高品质、高性能的品牌形象。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长安汽车将产品定位为中高端市场，以满足消费者对品质和性能的需求。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个性化需求满足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针对不同消费者群体，推出不同款式和配置的车型，满足消费者个性化需求。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长安汽车根据产品研发、生产、销售等成本，结合市场需求和竞争状况，制定合理的价格策略。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针对不同配置、不同市场需求的车型，采取差异化的定价策略，提高产品竞争力。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在特定时期或节假日，采取降价、优惠等促销定价策略，吸引消费者购买。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经销商网络建设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建立完善的经销商网络，提高产品覆盖面和服务水平。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直营店和品牌体验中心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在重要城市设立直营店和品牌体验中心，提升品牌形象和消费者体验。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长安汽车采用线上和线下相结合的分销模式，方便消费者了解产品信息和购买。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7254" r="1725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通过电视、网络、户外等多种媒体进行广告宣传，提高品牌知名度和美誉度。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组织各类公关活动，如新车发布会、试驾活动等，吸引媒体和消费者的关注。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采取购车优惠、赠品等销售促进手段，提高消费者购买意愿和忠诚度。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长安汽车市场分析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目标客户主要关注车辆的性价比、燃油经济性、空间舒适性和安全性等方面。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长安汽车根据客户的不同需求和特点，将市场细分为不同的类型，如家庭用车、商务用车、SUV等。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长安汽车的目标市场主要定位于中低端市场，以家庭和个人用户为主，注重性价比和实用性。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竞争者的优势主要包括品牌知名度、技术创新、市场营销等方面。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竞争者劣势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竞争者的劣势主要包括产品质量、服务水平、品牌形象等方面。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长安汽车的主要竞争者包括其他国内汽车品牌，如吉利、长城等，以及国际汽车品牌，如丰田、本田等。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随着环保意识的提高，消费者对新能源汽车的需求逐渐增加，长安汽车应加强在新能源汽车领域的研发和推广。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随着智能化、互联网技术的发展，汽车行业正经历着变革，长安汽车应加强在智能化、互联网技术方面的投入和应用。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随着消费者需求的多样化，长安汽车应加强在个性化、定制化方面的服务，满足消费者的个性化需求。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https://d.book118.com/916221005111010040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2024-09-06T18:54:49.326</cp:lastPrinted>
  <dcterms:created xsi:type="dcterms:W3CDTF">2024-09-06T10:54:49Z</dcterms:created>
  <dcterms:modified xsi:type="dcterms:W3CDTF">2024-09-06T10:54:51Z</dcterms:modified>
</cp:coreProperties>
</file>