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BB33-8F81-42CE-9E30-522E3A51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89C9D-A9A5-4BC8-866E-C08172DDF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ADB83-B24C-4C3E-892C-E121C3718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11754-1864-4D91-9AC3-790A4C1C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7E1D0-2307-4B88-A90B-207C65CA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C425B-1913-4B24-B6E6-A4B93A37B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2A733-2436-46F2-AB0C-956BAC9B7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4B557-5BFB-4CB5-9798-44F1D4997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A49A1-982F-4123-AF8A-F33BB576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5CE39-F32F-4FB7-96CC-9A2A715D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3D5EE-C9AA-4CEA-964B-71726DCE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210321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单招考试培训班的学员评价与口碑分析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学员评价概述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学员满意度分析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学员建议与意见汇总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培训班优势与不足分析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提升培训质量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通过对学员评价的分析，了解学员对培训班的满意度和需求，为改进培训内容和方式提供依据。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增强口碑效应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良好的口碑是培训班吸引更多学员的重要因素，分析学员评价有助于发现口碑传播的关键点和提升策略。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促进招生工作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学员评价是潜在学员了解培训班的重要途径，积极的评价有助于提高培训班的知名度和吸引力。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学员评价收集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收集来自不同渠道（如线上平台、调查问卷等）的学员评价数据。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评价内容分析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对收集到的评价数据进行分类整理，提炼出学员对培训班的看法、意见和建议。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分析学员评价在社交媒体等平台的传播情况，评估口碑效应的影响力和范围。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改进建议提出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根据分析结果，提出针对性的改进建议，以提升培训班的质量和口碑。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学员评价概述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线上平台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包括教育机构官网、社交媒体、在线教育平台等，学员可以在这些平台上发表对培训班的评价和反馈。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通过问卷、面谈、座谈会等方式收集学员对培训班的评价信息。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收集到数百或数千条学员评价，可以进行较为全面和客观的分析。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中等规模评价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收集到数十或数百条学员评价，可以对培训班进行初步的分析和评估。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小规模评价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仅收集到少量学员评价，可能无法充分反映培训班的整体情况。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评价数量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中期评价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收集过去几个月或半年内的学员评价，可以对培训班进行阶段性的分析和评估。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收集过去一年或更长时间内的学员评价，可以对培训班进行长期跟踪和评估，反映培训班的教学质量和口碑变化情况。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近期评价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收集最近一段时间内的学员评价，可以反映培训班最新的教学和服务情况。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评价时间范围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学员满意度分析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大部分学员对培训班表示高度满意，认为培训班提供了优质的教学资源和良好的学习环境。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高度满意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部分学员表示对培训班比较满意，但希望在某些方面能够进一步改进，如加强模拟考试和答疑服务等。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中度满意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少数学员对培训班不太满意，认为教学效果不明显或者服务不到位。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低度满意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总体满意度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学员普遍认为培训班的教师团队专业、敬业，教学水平高。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灵活教学方式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教学内容紧密围绕单招考试大纲，重点突出，实用性强。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教师采用多种教学方式，如讲解、讨论、案例分析等，使学员能够更好地理解和掌握知识点。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培训班工作人员态度热情、周到，为学员提供了良好的学习体验。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周到服务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及时解决问题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完善的学习支持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对于学员提出的问题和建议，培训班能够及时响应并妥善处理。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培训班提供了丰富的学习资源，如在线课程、模拟考试、答疑服务等，为学员的学习提供了有力支持。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https://d.book118.com/916221032151010033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2024-09-02T09:28:56.218</cp:lastPrinted>
  <dcterms:created xsi:type="dcterms:W3CDTF">2024-09-02T01:28:56Z</dcterms:created>
  <dcterms:modified xsi:type="dcterms:W3CDTF">2024-09-02T01:28:58Z</dcterms:modified>
</cp:coreProperties>
</file>