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F8E03-6E3B-41D3-8380-48A277AD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60A5B-AD7E-4F42-8D25-EF38CC65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CDFCB-F2BA-48D2-AB83-47033F7F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2E8AC-4A16-4B43-8BB3-E2A48C68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511F3-76DA-480E-8DA9-A8F1ACAB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E1CA1D-855D-4F80-B172-E6525DAB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438DD-6927-4EAD-93D4-E3D94A99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62080-D349-4CB3-86D4-7CB9BACC8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3EF03-A895-47C2-B9EF-6E519FF3E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181A0-58C2-481A-BACE-38CD5501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5E5A6-AFFE-4C98-94CD-5C531430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20100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精神病学研究心理疾病的诊断和治疗方法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心理疾病的分类和症状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精神病学的研究进展和未来趋势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63" r="35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05" r="282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促进精神病学领域的研究和发展，推动医学科学的进步。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探讨心理疾病的诊断和治疗方法，提高治疗效果和患者生活质量。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精神病学是研究心理疾病的病因、病理、临床表现、诊断、治疗和预防的医学分支学科。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其范围涉及各种心理疾病，如抑郁症、焦虑症、精神分裂症、双相情感障碍等。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精神病学不仅关注疾病的病理生理过程，也注重患者的心理、社会和文化背景对疾病的影响。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500" r="31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精神病学的定义和范围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心理疾病的分类和症状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持续感到紧张和不安，担心各种事情，即使这些事情不太可能发生。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广泛性焦虑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突然出现的强烈恐惧感，伴随身体症状如心跳加速、呼吸急促等。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在社交场合中感到极度不安和担心被他人评价。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持续感到悲伤、绝望或空虚。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情绪低落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对日常活动失去兴趣，无法享受生活中的乐趣。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失去兴趣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失眠或嗜睡，睡眠质量差。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食欲不振或暴饮暴食。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食欲改变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33" r="236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听到、看到或感觉到不存在的事物。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思维混乱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情感平淡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坚信不真实的想法或信念。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思考问题时感到困难，注意力不集中。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面部表情和语调缺乏情感表达。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躁狂发作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情绪高涨，思维奔逸，活动增多，自我感觉良好。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抑郁发作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情绪低落，失去兴趣，活动减少，自我负面评价。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同时出现躁狂和抑郁的症状。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快速循环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在短时间内反复出现躁狂和抑郁的发作。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双相情感障碍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心理疾病的诊断方法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医生通过与患者或家属进行面对面的交谈，了解患者的症状、病史、家族史等信息，以便对患者的病情做出初步判断。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医生需要详细询问患者的病史，包括起病时间、症状表现、病情变化等，以便全面了解患者的病情发展过程。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面谈和病史采集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心理测验和评估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通过使用标准化的心理测验工具，如智力测验、人格测验、神经心理学测验等，对患者的心理状况进行客观评估。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医生根据患者的症状表现、心理测验结果等信息，对患者的心理状况进行综合评估，以便确定诊断并制定治疗方案。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https://d.book118.com/916222010014010042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2024-09-09T07:35:14.415</cp:lastPrinted>
  <dcterms:created xsi:type="dcterms:W3CDTF">2024-09-08T23:35:14Z</dcterms:created>
  <dcterms:modified xsi:type="dcterms:W3CDTF">2024-09-08T23:35:16Z</dcterms:modified>
</cp:coreProperties>
</file>