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D9728-362C-4A9A-AD9E-786441A3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253E6-AE03-4AED-8D74-04EC8A011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0CF1C-62DA-4871-86B6-86299F2CA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729B8-76DE-44CC-8624-EEF983FDE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F1F1BF-A274-424A-B149-9D8D19116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F36CA-B6D9-46A9-B5A7-71A9BDDF6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B350E2-F5E2-4AC0-927A-16F8C8BBF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445FC-EB20-43DF-9EB1-35FFBD0D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61D04-09AB-4CED-8703-B686A02D2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45D97-7365-4641-AAF1-715347CE9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79765-C2D2-4EFD-85CB-1FF849C5A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22104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预防医疗的重要性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预防医疗的定义与重要性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预防医疗的措施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预防医疗的益处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预防医疗的挑战与解决方案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预防医疗的未来发展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预防医疗的定义与重要性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预防医疗是指通过一系列措施来预防疾病发生、发展的医疗行为，包括健康教育和健康促进、预防接种、筛查和早期发现疾病等。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预防医疗旨在通过提高人们的健康意识和自我保健能力，降低疾病发生的风险，减少疾病对个体和社会的影响。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控制医疗费用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保障劳动力资源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212" r="32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696" r="869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193" r="719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预防疾病的发生，可以减少病痛和医疗负担，提高人们的生活质量。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早期发现和治疗疾病可以降低治疗成本，减轻家庭和社会的经济负担。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健康的劳动力是社会经济发展的重要支撑，预防医疗有助于保持劳动力的健康状态。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降低疾病发生率，有助于维护社会稳定和减少社会不安定因素。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在医疗资源有限的情况下，预防医疗的优先级应高于疾病治疗。通过预防措施减少疾病发生，可以节省大量的医疗资源。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相辅相成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预防医疗和疾病治疗是相辅相成的，二者缺一不可。预防医疗可以降低疾病发生的风险，而疾病治疗则是在疾病发生后采取的措施。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预防医疗和疾病治疗是相互促进的。通过预防措施降低疾病发生，可以减少疾病治疗的压力，同时预防措施也可以为疾病治疗提供更好的基础。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预防医疗与治疗的关系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预防医疗的措施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健康体检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定期进行健康体检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通过定期体检，可以及时发现潜在的健康问题，并采取相应的干预措施，防止疾病恶化。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选择合适的体检项目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根据个人年龄、性别、家族病史等因素选择合适的体检项目，确保全面了解自己的健康状况。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定期体检的频率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不同年龄段和健康状况的人需要不同的体检频率，建议在医生的指导下制定适合自己的体检计划。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了解疫苗接种禁忌症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在接种疫苗前，了解疫苗接种的禁忌症，避免因接种不当而引发健康问题。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关注疫苗安全问题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关注疫苗安全问题，了解疫苗生产、运输、储存等环节的安全要求，确保疫苗的有效性和安全性。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按照接种计划接种疫苗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根据国家免疫规划，按照接种计划接种疫苗，预防传染病的发生。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合理搭配蛋白质、脂肪、碳水化合物、维生素和矿物质等营养素，保持均衡饮食，预防营养不良或营养过剩。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250" r="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根据个人身体状况和兴趣选择适量的运动，如散步、游泳、瑜伽等，有助于增强体质、预防疾病。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保持健康的体重范围，避免肥胖或消瘦，有助于预防慢性疾病和癌症。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健康饮食与运动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04" r="197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戒烟可以降低患肺癌、心血管疾病等疾病的风险，同时也有助于改善呼吸系统和循环系统的健康。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适量饮酒可能会对心血管有一定的保护作用，但过量饮酒会增加患肝病、癌症等疾病的风险，因此应限制饮酒量。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在需要时寻求心理咨询、心理治疗等专业帮助，及时解决心理问题，维护心理健康。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积极面对生活中的挑战和压力，保持乐观、积极的心态，有助于预防心理疾病的发生。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学习应对压力的方法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学习应对压力的方法，如放松训练、冥想等，有助于缓解压力、改善心理健康。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https://d.book118.com/916222104030010045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2024-09-13T20:00:41.792</cp:lastPrinted>
  <dcterms:created xsi:type="dcterms:W3CDTF">2024-09-13T12:00:41Z</dcterms:created>
  <dcterms:modified xsi:type="dcterms:W3CDTF">2024-09-13T12:00:43Z</dcterms:modified>
</cp:coreProperties>
</file>