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2C270-A44F-431C-B4A4-64E08133F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8912F-BBFF-48AE-B2F7-76AE72C7A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77CB9-75FB-4AFD-BFC1-D49D93472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0CF11-4E96-40C3-81C4-BDFD3A803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BDF9D-920C-4A48-BED6-9715A8982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A93E4-9319-47EE-ACF9-9C0EB791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F392A-1000-4A36-8756-4A04F02F2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FB311-0C09-44EF-8427-3CA414C9A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8A9A6-70D7-4653-840F-8E02F30F3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97EBB-A384-4225-A514-9389FFDA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6B73E-A4A0-410A-BBC7-A7B24466C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24103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智慧农业智能综合信息服务平台方案\n## 1.智慧农业智能综合信息服务平台背景及意义\n### 1.1智慧农业的发展历程及现状分析\n### 1.2智能综合信息服务平台在智慧农业中的作用\n### 1.3新版智慧农业智能综合信息服务平台的优势与价值\n## 2.新版智慧农业智能综合信息服务平台功能介绍\n### 2.1农业生产过程中的信息管理与服务\n### 2.2农业资源调度与优化配置\n### 2.3农业信息化服务与决策支持\n## 3.新版智慧农业智能综合信息服务平台技术架构\n### 3.1云计算与大数据技术在平台中的应用\n### 3.2物联网与遥感技术在平台中的应用\n### 3.3人工智能与机器学习技术在平台中的应用\n## 4.新版智慧农业智能综合信息服务平台实施策略\n### 4.1平台建设的组织与管理\n### 4.2平台建设的技术路线与实施方法\n### 4.3平台运行的维护与升级策略\n## 5.新版智慧农业智能综合信息服务平台应用案例分析\n### 5.1精准农业技术应用案例分析\n### 5.2智能温室管理案例分析\n### 5.3农产品溯源与质量保障案例分析\n## 6.新版智慧农业智能综合信息服务平台未来发展趋势与展望\n### 6.1智慧农业与信息技术的融合发展\n### 6.2农业大数据的挖掘与利用\n### 6.3农业信息化服务的创新与变革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600"/>
              <a:t>新版智慧农业智能综合信息服务平台方案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0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智慧农业智能综合信息服务平台背景及意义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起步，初步实现农业生产过程的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智能农业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概念提出，重点发展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农业物联网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新版智慧农业智能综合信息服务平台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推出，实现农业生产的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精细化管理</a:t>
                </a:r>
                <a:endParaRPr/>
              </a:p>
            </p:txBody>
          </p:sp>
          <p:sp>
            <p:nvSpPr>
              <p:cNvPr id="15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智慧农业的发展历程</a:t>
                </a:r>
                <a:endParaRPr/>
              </a:p>
            </p:txBody>
          </p:sp>
          <p:sp>
            <p:nvSpPr>
              <p:cNvPr id="15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信息孤岛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现象仍然存在，信息共享和整合程度不够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农业资源调度和优化配置方面，缺乏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农业信息化服务与决策支持方面，需要进一步提高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个性化服务</a:t>
                </a:r>
                <a:endParaRPr/>
              </a:p>
            </p:txBody>
          </p:sp>
          <p:sp>
            <p:nvSpPr>
              <p:cNvPr id="16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智慧农业的现状分析</a:t>
                </a:r>
                <a:endParaRPr/>
              </a:p>
            </p:txBody>
          </p:sp>
          <p:sp>
            <p:nvSpPr>
              <p:cNvPr id="16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智慧农业的发展历程及现状分析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智能综合信息服务平台在智慧农业中的作用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6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实现农业生产过程中的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资源整合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，提高农业生产效率</a:t>
                </a:r>
                <a:endParaRPr/>
              </a:p>
            </p:txBody>
          </p:sp>
          <p:cxnSp>
            <p:nvCxnSpPr>
              <p:cNvPr id="17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为农业资源调度与优化配置提供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科学依据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，实现农业生产的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节能减排</a:t>
                </a:r>
                <a:endParaRPr/>
              </a:p>
            </p:txBody>
          </p:sp>
        </p:grpSp>
        <p:grpSp>
          <p:nvGrpSpPr>
            <p:cNvPr id="17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智能化决策支持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，提高农业生产的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社会效益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整合多种信息技术，实现农业生产全过程的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资源调度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智能化决策支持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，满足不同农业生产需求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可扩展性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兼容性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，适应未来智慧农业发展的需要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提高农业生产效率，降低农业生产成本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促进农业资源合理利用，实现农业生产的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提高农民收入，改善农村生活水平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新版智慧农业智能综合信息服务平台的优势与价值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新版智慧农业智能综合信息服务平台功能介绍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农业生产信息的采集与存储，包括土壤、气候、作物生长等各方面的信息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农业生产信息的共享与整合，打破信息孤岛，实现农业生产全过程的信息贯通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农业生产信息的分析与利用，为农业生产过程中的决策提供科学依据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农业生产过程中的信息管理与服务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农业资源的实时监测与调度，实现农业资源的合理利用和优化配置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农业资源的优化配置与决策支持，提高农业生产的经济效益和环境效益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农业资源的绩效管理与评估，为农业资源管理提供科学依据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农业资源调度与优化配置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农业信息化服务与决策支持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2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，满足不同农业生产需求，提高农业生产效率</a:t>
                </a:r>
                <a:endParaRPr/>
              </a:p>
            </p:txBody>
          </p:sp>
          <p:cxnSp>
            <p:nvCxnSpPr>
              <p:cNvPr id="23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智能化决策支持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，为农业生产过程中的决策提供科学依据，降低农业生产风险</a:t>
                </a:r>
                <a:endParaRPr/>
              </a:p>
            </p:txBody>
          </p:sp>
        </p:grpSp>
        <p:grpSp>
          <p:nvGrpSpPr>
            <p:cNvPr id="23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，提高农民群众的农业信息化水平和农业生产技能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新版智慧农业智能综合信息服务平台技术架构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11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12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云计算技术实现平台的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高效运行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可扩展性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，降低平台建设成本</a:t>
                </a:r>
                <a:endParaRPr/>
              </a:p>
            </p:txBody>
          </p:sp>
        </p:grpSp>
        <p:grpSp>
          <p:nvGrpSpPr>
            <p:cNvPr id="14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15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大数据技术实现农业数据的</a:t>
                </a:r>
                <a:r>
                  <a:rPr lang="zh-CN" sz="14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挖掘与利用</a:t>
                </a: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，为农业生产提供科学依据</a:t>
                </a:r>
                <a:endParaRPr/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云计算与大数据技术在平台中的应用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24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25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物联网技术实现农业生产过程中信息的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实时采集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传输</a:t>
                </a:r>
                <a:endParaRPr/>
              </a:p>
            </p:txBody>
          </p:sp>
        </p:grpSp>
        <p:grpSp>
          <p:nvGrpSpPr>
            <p:cNvPr id="26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27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遥感技术实现农业生产过程中信息的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</p:txBody>
          </p: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物联网与遥感技术在平台中的应用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人工智能与机器学习技术在平台中的应用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32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人工智能技术实现农业生产的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精细化管理</a:t>
                </a:r>
                <a:endParaRPr/>
              </a:p>
            </p:txBody>
          </p:sp>
          <p:cxnSp>
            <p:nvCxnSpPr>
              <p:cNvPr id="3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7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机器学习技术实现农业生产的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精准决策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https://d.book118.com/916224103033010054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新版智慧农业智能综合信息服务平台方案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2024-09-21T05:08:17.192</cp:lastPrinted>
  <dcterms:created xsi:type="dcterms:W3CDTF">2024-09-20T21:08:17Z</dcterms:created>
  <dcterms:modified xsi:type="dcterms:W3CDTF">2024-09-20T21:08:19Z</dcterms:modified>
</cp:coreProperties>
</file>