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4595DC-72F6-4599-BA16-3610F8795C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2157B2-5E5B-421C-AC2D-75ACD6ABA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17515E-AD1F-40BF-ABC4-80CEAB2DF8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0927F7-026E-44F3-A532-6B6A0B7DA9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EF81F0-472A-4F31-A176-9B17F3989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C005EB-4AA0-4B1A-946E-CF1F8AE599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2D93C5-16AB-4E59-BF7E-CA6A12B4F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509896-914A-4823-813C-778AA0240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FCB0B7-F437-4660-A9C7-7534DB64C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C4784E-0FAB-493D-86E8-7F95A82D2A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1AFDCD-1874-4E9D-B277-559F79A4B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6224115101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《武汉市公安消防局》ppt课件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武汉市公安消防局简介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武汉市公安消防局工作概况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武汉市公安消防局队伍建设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武汉市公安消防局与社会共建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武汉市公安消防局未来展望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武汉市公安消防局简介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成立背景与历史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成立背景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为了保障人民生命财产安全，维护社会稳定，武汉市公安消防局于1995年正式成立。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历史沿革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自成立以来，武汉市公安消防局经历了多次改革和发展，不断完善组织架构和职责，为城市安全做出了巨大贡献。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武汉市公安消防局设有消防总队、支队、大队等层级，每个层级都有相应的职责和分工。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负责全市的消防安全管理工作，组织火灾扑救、应急救援、消防宣传教育等工作，确保人民生命财产安全。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组织架构与职责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在多次重大火灾扑救和应急救援中表现突出，成功挽救了许多生命和财产。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多次获得国家级和省市级表彰，被誉为“人民生命的守护者”。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主要成就与荣誉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荣誉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主要成就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武汉市公安消防局工作概况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消防设施维护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督促单位、物业公司等对消防设施进行定期维护保养，确保设施完好有效。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火灾预防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武汉市公安消防局致力于火灾预防工作，采取多种措施减少火灾发生的风险。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消防安全检查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定期对重点单位、场所进行消防安全检查，及时发现和消除火灾隐患。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火灾预防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一旦发生火灾，武汉市公安消防局迅速出警，赶赴现场进行灭火救援。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667" r="18667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消防员运用先进的灭火器材和战术，迅速控制火势，减少火灾损失。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高效处置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在灭火救援过程中，消防员还负责救援受困人员，保障人民群众生命财产安全。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救援保障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灭火救援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宣传普及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通过各种渠道和形式，向市民宣传消防安全知识，提高公众的消防安全意识。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教育培训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组织开展消防安全教育培训，提高社会单位和个人的火灾防控能力。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媒体合作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与媒体合作，制作和发布消防安全公益广告和宣传片，扩大宣传覆盖面。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消防宣传与教育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积极引进和研发先进的消防技术和装备，提高灭火救援的科技含量。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信息化应用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运用信息化手段，建立消防信息管理系统，实现消防工作的数字化、智能化管理。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科技交流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加强与国内外消防机构的交流合作，学习借鉴先进的消防科技和经验。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消防科技与信息化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武汉市公安消防局队伍建设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https://d.book118.com/916224115101010044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2024-09-12T16:45:19.456</cp:lastPrinted>
  <dcterms:created xsi:type="dcterms:W3CDTF">2024-09-12T08:45:19Z</dcterms:created>
  <dcterms:modified xsi:type="dcterms:W3CDTF">2024-09-12T08:45:21Z</dcterms:modified>
</cp:coreProperties>
</file>