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DD8909A-EB65-42B9-89F4-2AAB1BA624F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C4BE7-8C31-4217-8DB2-A3D9D1C98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8D386-73A9-42B2-899F-4568E07CD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B3520-41E9-42E7-98D9-8696213CF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76930-95D4-4E6B-A0D2-639EDC254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A70C4-5F44-4528-80ED-76AFA3F75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1D1B84-2D61-4594-A4FE-8E5EF5D60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BA20CD-7F54-40D9-89D4-74E17609C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3153D-95A6-4D5A-A7C2-28447ACA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CF830-02E6-45DD-81BB-BD9C3EC7C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1B9EC-8589-4768-AE66-17F0CC20D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240EE-A874-4D1D-AA5A-B5FA19046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2155220-5AA2-40E6-A3D1-18C0E1854F5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700233B-A93F-43C2-8C98-65DA50AC3CC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2521504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图画描写激发创作灵感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激发创作灵感的重要性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图画描写的艺术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图画描写激发创作灵感的方法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图画描写与创作的互动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图画描写的未来发展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激发创作灵感的重要性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为什么需要激发创作灵感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创作灵感是创作的基础。激发灵感可以帮助我们更好地表达自己的想法，从而创作出更具有个性和深度的作品。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创作灵感的来源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观察生活细节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生活中的点点滴滴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深度思考周围环境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观察和思考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受到他人作品的影响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艺术和文学作品的启发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如何激发创作灵感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要激发创作灵感，可以通过多观察周围的事物，多阅读各种不同类型的作品，以及多尝试各种不同的艺术形式来启发自己的创作灵感。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使作品更加丰富多彩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作品更具吸引力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作品更富有层次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帮助作品更好地传达作者想要表达的信息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作品更具深度和内涵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读者更容易理解作者的意图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激发个人创作潜力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拓展创作思路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激发创作激情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激发创作灵感的益处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提高创作的灵感和创意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帮助作品更具独特性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创作更富有创意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激发灵感的方法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探索不同文化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旅行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接触新艺术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参观展览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分享创作灵感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欣赏不同作品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观影阅读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图画描写的艺术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图画描写的基本技巧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图画描写是一门艺术，需要艺术家观察细节，运用各种色彩和线条，并用画笔表达情感和想法。通过细节的观察和精准的表达，艺术家可以让观众感受到画作所表达的情感和思想。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图画描写的表现形式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经典绘画形式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油画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清新透明的色彩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水彩画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灰度表现形式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素描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色彩鲜艳的画法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彩色铅笔画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塑造人物形象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展现人物情感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动物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描绘动物生动形态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展示动物特征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抽象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表现抽象概念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挖掘内心情感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图画描写的主题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描绘大自然美景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表现季节变化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图画描写的意义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通过画作增添生活情趣，提升生活品质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美化生活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通过作品传达作者的思想和观点，引发思考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表达思想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用画笔表达内心情感，与观众产生共鸣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传达情感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图画描写的基本技巧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图画描写是通过画笔表达情感和想法的艺术形式。艺术家需要观察细节，运用各种色彩和线条，以表现内心深处的感受。只有通过不断的实践和探索，才能在画作中展现出真正的艺术性和独特性。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图画描写的表现形式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使用油性颜料作为颜料的绘画形式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油画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用水性颜料进行绘画的技巧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水彩画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以线条为主要表现形式的绘画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素描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以彩色铅笔进行绘制的图画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彩色铅笔画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图画描写的主题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描绘大自然的美丽景色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表现动物的生动姿态和特征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动物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展示人物的形象和内心世界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图画描写的意义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通过画作为生活增添色彩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美化生活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用画作表达内心情感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传达情感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通过作品传达作者的思想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表达思想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图画描写激发创作灵感的方法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观察周围的事物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观察周围的事物是激发创作灵感的重要方法之一。通过描绘日常生活中的小细节，可以发现平凡中的不平凡，挖掘出独特的创作灵感。细心观察周围的事物，可以让我们发现平凡生活中的美好，从而启发创作灵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阅读名家作品的启示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探索不同艺术家的风格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学习名家的画作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分析名家作品的背后故事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理解名家的创作灵感来源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多样化的绘画技巧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探索多样化的绘画技巧是激发创作灵感的有效途径之一。尝试不同的绘画风格，可以帮助我们开拓视野，找到适合自己的风格，从而激发创作灵感。同时，探索不同的绘画材料也可以让我们拓宽创作思路，创作出更加丰富多彩的作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https://d.book118.com/916225215044010102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图画描写激发创作灵感</vt:lpstr>
      <vt:lpstr>目录</vt:lpstr>
      <vt:lpstr>第1章 激发创作灵感的重要性</vt:lpstr>
      <vt:lpstr> </vt:lpstr>
      <vt:lpstr>创作灵感的来源</vt:lpstr>
      <vt:lpstr> </vt:lpstr>
      <vt:lpstr>激发创作灵感的益处</vt:lpstr>
      <vt:lpstr>激发灵感的方法</vt:lpstr>
      <vt:lpstr>第2章 图画描写的艺术</vt:lpstr>
      <vt:lpstr>图画描写的基本技巧</vt:lpstr>
      <vt:lpstr>图画描写的表现形式</vt:lpstr>
      <vt:lpstr>图画描写的主题</vt:lpstr>
      <vt:lpstr>图画描写的意义</vt:lpstr>
      <vt:lpstr> </vt:lpstr>
      <vt:lpstr>图画描写的表现形式</vt:lpstr>
      <vt:lpstr>图画描写的主题</vt:lpstr>
      <vt:lpstr>图画描写的意义</vt:lpstr>
      <vt:lpstr>第3章 图画描写激发创作灵感的方法</vt:lpstr>
      <vt:lpstr> </vt:lpstr>
      <vt:lpstr>阅读名家作品的启示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2024-09-27T01:03:27.105</cp:lastPrinted>
  <dcterms:created xsi:type="dcterms:W3CDTF">2024-09-26T17:03:27Z</dcterms:created>
  <dcterms:modified xsi:type="dcterms:W3CDTF">2024-09-26T17:03:29Z</dcterms:modified>
</cp:coreProperties>
</file>