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DCFBC-516E-44CF-A294-C29714797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F158E-0074-4922-AF72-652BB8BD0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46DFB-B71E-4D42-9CC3-AB6B8136F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F9E56-26B7-4AD1-BBBA-C55F91A98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7C214E-C5AC-4654-9461-DC9CDECC2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C9D27-1468-48AA-848F-C2B9CA7BF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7BFD4C-3F19-4E20-9E17-F4742958D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C0D0A-C3B6-4A65-B95E-7EE367E6D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C54B1-C355-4F5D-82FA-D6AA8CA1B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842D7-BBF2-4A16-9C0E-4D239F037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FD9F3-5868-4289-9FB2-C2C2B9871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252411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纽马克——文本类型及翻译理论课件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纽马克简介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文本类型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翻译理论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纽马克理论的应用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纽马克简介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708" b="970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出生于1931年，英国著名翻译家、翻译理论家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曾担任伦敦大学现代语言学院翻译学教授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纽马克生平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先后在英国伦敦大学、剑桥大学学习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致力于翻译理论研究和翻译教学，著有多部翻译理论著作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学术贡献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提出文本类型分类理论，将文本分为三种类型：信息型、表达型和呼吁型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针对不同类型的文本，提出了不同的翻译方法和策略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强调语义分析在翻译中的重要性，认为翻译的核心是传达原文的语义信息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被誉为西方翻译理论界的重要代表人物之一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其翻译理论在西方翻译界具有广泛的影响力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对中国翻译界也产生了深远的影响，为中国的翻译理论研究提供了重要的参考和借鉴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语义翻译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语义翻译：在翻译过程中，尽可能准确地传达原文的语义内容，保持原文的语言形式和风格特点。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语义翻译注重对原文的忠实再现，强调原文的语境和语义，尽可能保留原文的文化特色和语言风格。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语义翻译适用于文学、诗歌、戏剧等艺术性较强的文本，以及法律、科技、新闻等专业性较强的文本。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语义翻译的优点是能够准确传达原文的含义，保留原文的文化特色和语言风格，缺点是可能过于直译，缺乏创新性和灵活性。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交际翻译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交际翻译：在翻译过程中，以目标语读者为中心，注重译文的可读性和流畅性，强调译文的交际效果。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交际翻译的优点是能够使目标语读者易于理解和接受，增强译文的交际效果，缺点是可能过于意译，导致原文含义的损失或曲解。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交际翻译适用于广告、说明书、宣传册等以传达信息为主的文本，以及新闻报道、时事评论等时效性较强的文本。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交际翻译注重译文的读者反应和交际效果，强调译文的可读性和流畅性，尽可能使目标语读者易于理解和接受。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语义翻译尽可能保留原文的文化特色和语言风格，而交际翻译则以目标语读者为中心，尽可能使目标语读者易于理解和接受。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语义翻译适用于文学、诗歌、戏剧等艺术性较强的文本和专业性较强的文本，而交际翻译适用于以传达信息为主的文本和时效性较强的文本。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语义翻译注重对原文的忠实再现，强调原文的语境和语义，而交际翻译注重译文的读者反应和交际效果，强调译文的可读性和流畅性。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语义翻译与交际翻译的区别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https://d.book118.com/916225241121010033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2024-09-02T03:15:54.508</cp:lastPrinted>
  <dcterms:created xsi:type="dcterms:W3CDTF">2024-09-01T19:15:54Z</dcterms:created>
  <dcterms:modified xsi:type="dcterms:W3CDTF">2024-09-01T19:15:56Z</dcterms:modified>
</cp:coreProperties>
</file>