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301AA-D40B-43AA-AAED-0B3E1256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4AC53-10BB-4CBA-96CB-4401D56E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05F9D-43CA-43B1-8E9E-47F1D8BD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6B9C3-D2E7-44CB-87FF-FD6B1B28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B1712-798B-40BF-8609-DC746A288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8AE5E-242D-4302-875D-48219508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6E195-2FD6-41F4-B79C-D169CC15C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C20B-F092-40A9-AFB7-3585CD3B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EE439-FD1B-4DDC-A6DD-E5167338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41A58-CDF7-4BF3-890E-E2897E9C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54F5-4D10-425A-806B-5A7CFCBF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1050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肝胆疾病病人的护理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肝胆疾病病人的日常护理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肝胆疾病概述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1" r="314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肝脏是人体内重要的代谢器官，具有解毒、代谢、分泌和造血等功能。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胆囊主要储存和浓缩胆汁，帮助消化脂肪类食物。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肝胆疾病的分类与成因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胆结石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慢性肝炎或其他原因导致肝脏组织纤维化。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胆汁中胆固醇、胆红素等成分沉积形成结石。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胆囊炎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由各种原因引起的肝脏炎症，如病毒、酒精、药物等。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肝脏的恶性肿瘤。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胆囊感染或结石引起的炎症。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54" r="151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肝胆疾病的常见症状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肝脏疾病常表现为右上腹疼痛。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皮肤、巩膜发黄，尿色深黄。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食欲不振、恶心、呕吐、腹胀等。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乏力、消瘦、发热等。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肝区疼痛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肝胆疾病病人的日常护理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合理饮食对于肝胆疾病病人的康复至关重要，需注意营养均衡、适量摄入。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疾病患者应遵循低脂、高蛋白、高维生素、易消化的原则，避免油腻、辛辣食物，以免加重肝脏负担。适当摄入富含优质蛋白质的食物，如鱼、瘦肉、豆类等，有助于修复受损肝细胞。同时，多食用富含维生素的新鲜蔬菜和水果，有助于提高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适当的运动和休息对于肝胆疾病病人的康复同样重要，有助于改善身体状况、缓解病情。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患者应根据自身病情和医生建议进行适量运动，如散步、太极拳等轻度运动，以增强体质。同时，保持良好的作息习惯，保证充足的休息时间，避免过度劳累。适当休息有助于减轻肝脏负担，促进疾病康复。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23" r="209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肝胆疾病病人的心理状态对康复进程产生重要影响，良好的心理护理有助于减轻焦虑、抑郁等负面情绪。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医护人员和家属应关注患者的心理状态，给予关心和支持。通过与患者沟通交流，了解其心理需求，帮助其树立战胜疾病的信心。同时，可采用放松训练、音乐疗法等心理治疗方法，缓解患者的焦虑和抑郁情绪。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定期监测病情变化并及时记录，有助于及时发现异常情况、调整治疗方案。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定期进行肝功能、血常规等相关检查，了解病情变化。同时，记录每日的体温、脉搏、呼吸等生理指标以及饮食、运动等情况，以便及时发现异常并采取相应措施。若出现病情恶化或不适症状加重的情况，应及时就医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肝胆疾病的治疗应以个体化、综合治疗为主，药物治疗需遵循医生的指导，注意药物的疗效和安全性。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在药物治疗过程中，应密切关注病情变化，定期进行肝功能检查，及时调整治疗方案。同时，避免自行购药或更改药物剂量，以免影响治疗效果。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药物治疗的原则与注意事项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https://d.book118.com/916231050105010102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2024-09-27T05:20:56.719</cp:lastPrinted>
  <dcterms:created xsi:type="dcterms:W3CDTF">2024-09-26T21:20:56Z</dcterms:created>
  <dcterms:modified xsi:type="dcterms:W3CDTF">2024-09-26T21:20:58Z</dcterms:modified>
</cp:coreProperties>
</file>