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BBA39-6421-4494-8669-2EBFFA1C2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82368-7786-4BAC-B1D6-6BD6EFC4A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21836-84E0-4310-BAA3-F0663C505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F989B-26D3-4197-AD06-A51DC5B83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DCA245-BCBF-43DD-A620-333CF335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AA3128-CBBE-449D-9C36-7459B1614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665301-503A-4C63-A785-58DCBA65D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41846-0973-4206-AEA1-28977F95F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01942-6287-4EED-9C0D-39FF37A2C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8C718-A937-42D4-B89B-08AF4CCE8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7D1D2-A6FD-454B-8D4E-D19386712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3113120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优秀小学教师年度总结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教学工作成绩与亮点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德育工作成果展示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个人专业素养提升情况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存在不足及原因分析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通过总结过去一年的教学经验，发现自身不足，进一步提升教学能力，为学生提供更优质的教育服务。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年度总结有助于教师回顾自己的职业生涯，明确个人发展方向和目标，实现自我提升。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学校通过对教师年度总结的评估和分析，可以了解教师队伍的整体状况，为制定更合理的教师管理政策提供依据。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加强学校管理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主要围绕课堂教学展开，包括教学方法、教学内容、课堂氛围等方面的总结和反思。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针对学生个体差异，就如何有效管理学生、提高学生积极性等方面进行归纳和总结。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积极参加学校组织的教研活动，与同事们共同探讨教育教学中遇到的问题和困惑，分享成功的教学经验。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教研活动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回顾过去一年在专业知识、教育教学技能等方面的学习和提高情况，展望未来个人发展目标。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教学工作成绩与亮点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" b="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课堂教学创新与实效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灵活运用多种教学方法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根据教学内容和学生特点，灵活运用讲授、讨论、案例分析等多种教学方法，提高课堂互动性和学生参与度。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创设生动教学情境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通过创设贴近学生生活的教学情境，激发学生的学习兴趣和探究欲望，提高教学效果。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注重课堂反馈与调整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及时关注学生的学习状态和反馈，根据实际情况调整教学策略和方法，确保课堂教学实效。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关注学生心理健康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注重学生的心理健康教育，关注学生的情绪变化和心理需求，提供必要的心理支持和辅导。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培养学生的自主学习能力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通过引导和鼓励学生进行自主学习和探究，培养学生的自主学习能力和终身学习的意识。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制定个性化辅导计划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针对学生的不同需求和特点，制定个性化的辅导计划，帮助学生解决学习难题，提高学习成绩。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学生学业成绩提升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认真参加学校组织的各类教研活动，与同事们共同探讨教育教学问题，分享教学经验和方法。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积极参加教研活动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发表教学研究论文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获得教学比赛奖项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结合自己的教学实践和经验，撰写并发表教学研究论文，为教育教学改革贡献自己的力量。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参加各级教学比赛并获奖，展示自己的教学水平和实力，为学校争得荣誉。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教研活动与成果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通过电话、微信、家长会等多种方式，定期与学生家长进行沟通，及时反馈学生的学习情况和表现。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定期与家长沟通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向家长传授正确的教育理念和方法，帮助家长更好地理解和支持学校的教育教学工作。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指导家长正确教育孩子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认真组织和参与家校互动活动，如家长进课堂、亲子运动会等，增进家校之间的了解和信任。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积极参与家校互动活动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德育工作成果展示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班级活动组织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定期举办各类班级活动，如主题班会、才艺展示等，增进学生之间的了解和友谊，培养学生的团队精神和集体荣誉感。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班级环境布置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精心打造班级文化墙，展示学生作品和班级荣誉，营造积极向上的班级氛围。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班级特色培育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根据班级学生的特点和兴趣，打造具有班级特色的文化品牌，如“书香班级”、“艺术班级”等，提升学生的文化素养和审美情趣。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班级文化建设与特色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组织学生参加各类德育实践活动，如志愿服务、社会调查等，让学生在实践中体验道德情感，提升道德境界。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社会主义核心价值观教育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在日常教育中融入社会主义核心价值观，引导学生树立正确的世界观、人生观和价值观。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认真开展德育课程，通过道德讲堂、品德与社会等课程，培养学生的道德认知和行为习惯。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学生思想道德教育实效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通过心理健康课程、讲座等形式，向学生普及心理健康知识，提高学生的心理素质和自我调节能力。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针对个别存在心理问题的学生，进行一对一的心理辅导和咨询，帮助学生解决心理困扰，增强自信心。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个别心理辅导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建立心理危机干预机制，对遭遇突发事件或重大变故的学生进行及时的心理支持和援助，减轻学生的心理创伤。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心理健康辅导工作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https://d.book118.com/916231131205010034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2024-09-04T04:49:28.886</cp:lastPrinted>
  <dcterms:created xsi:type="dcterms:W3CDTF">2024-09-03T20:49:28Z</dcterms:created>
  <dcterms:modified xsi:type="dcterms:W3CDTF">2024-09-03T20:49:31Z</dcterms:modified>
</cp:coreProperties>
</file>